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7" r:id="rId5"/>
    <p:sldId id="258" r:id="rId6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28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n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980B1D6-D471-4693-A2B1-54A9A6291C86}" type="datetime2">
              <a:rPr lang="zh-TW" altLang="en-US" smtClean="0">
                <a:latin typeface="+mn-ea"/>
              </a:rPr>
              <a:t>2021年10月4日</a:t>
            </a:fld>
            <a:endParaRPr lang="zh-TW" altLang="en-US" dirty="0">
              <a:latin typeface="+mn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n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0AD62A-9EE1-43E3-A7E5-D268F71DF3EB}" type="slidenum">
              <a:rPr lang="en-US" altLang="zh-TW" smtClean="0">
                <a:latin typeface="+mn-ea"/>
              </a:rPr>
              <a:t>‹#›</a:t>
            </a:fld>
            <a:endParaRPr lang="zh-TW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36448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n-ea"/>
                <a:ea typeface="+mn-ea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n-ea"/>
                <a:ea typeface="+mn-ea"/>
              </a:defRPr>
            </a:lvl1pPr>
          </a:lstStyle>
          <a:p>
            <a:fld id="{EA027A95-8984-4ED1-931A-6EE29F557E13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n-ea"/>
                <a:ea typeface="+mn-ea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ea"/>
                <a:ea typeface="+mn-ea"/>
              </a:defRPr>
            </a:lvl1pPr>
          </a:lstStyle>
          <a:p>
            <a:fld id="{5534C2EF-8A97-4DAF-B099-E567883644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80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ea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7783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534C2EF-8A97-4DAF-B099-E567883644D6}" type="slidenum">
              <a:rPr lang="en-US" altLang="zh-TW" smtClean="0"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7631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1524" y="1"/>
            <a:ext cx="12188952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8458200" cy="1828800"/>
          </a:xfrm>
        </p:spPr>
        <p:txBody>
          <a:bodyPr rtlCol="0" anchor="b">
            <a:normAutofit/>
          </a:bodyPr>
          <a:lstStyle>
            <a:lvl1pPr algn="l">
              <a:defRPr sz="44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38200" y="2438400"/>
            <a:ext cx="7086600" cy="914400"/>
          </a:xfrm>
        </p:spPr>
        <p:txBody>
          <a:bodyPr rtlCol="0">
            <a:normAutofit/>
          </a:bodyPr>
          <a:lstStyle>
            <a:lvl1pPr marL="0" indent="0" algn="l">
              <a:spcBef>
                <a:spcPts val="1200"/>
              </a:spcBef>
              <a:buNone/>
              <a:defRPr sz="24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/>
              <a:t>按一下以編輯母片子標題樣式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44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含標題的兩張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8580" y="5791200"/>
            <a:ext cx="8115419" cy="70167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7" name="手繪多邊形 5"/>
          <p:cNvSpPr>
            <a:spLocks/>
          </p:cNvSpPr>
          <p:nvPr/>
        </p:nvSpPr>
        <p:spPr bwMode="gray">
          <a:xfrm>
            <a:off x="762000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15" name="圖片預留位置 14" descr="要新增影像的空白預留位置。按一下預留位置，然後選取您要新增的影像"/>
          <p:cNvSpPr>
            <a:spLocks noGrp="1"/>
          </p:cNvSpPr>
          <p:nvPr>
            <p:ph type="pic" sz="quarter" idx="13"/>
          </p:nvPr>
        </p:nvSpPr>
        <p:spPr>
          <a:xfrm>
            <a:off x="992435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17" name="文字預留位置 16"/>
          <p:cNvSpPr>
            <a:spLocks noGrp="1"/>
          </p:cNvSpPr>
          <p:nvPr>
            <p:ph type="body" sz="quarter" idx="14"/>
          </p:nvPr>
        </p:nvSpPr>
        <p:spPr>
          <a:xfrm>
            <a:off x="1028581" y="5181600"/>
            <a:ext cx="356616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18" name="手繪多邊形 5"/>
          <p:cNvSpPr>
            <a:spLocks/>
          </p:cNvSpPr>
          <p:nvPr/>
        </p:nvSpPr>
        <p:spPr bwMode="gray">
          <a:xfrm>
            <a:off x="5300133" y="933449"/>
            <a:ext cx="41148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19" name="圖片預留位置 18" descr="要新增影像的空白預留位置。按一下預留位置，然後選取您要新增的影像"/>
          <p:cNvSpPr>
            <a:spLocks noGrp="1"/>
          </p:cNvSpPr>
          <p:nvPr>
            <p:ph type="pic" sz="quarter" idx="15"/>
          </p:nvPr>
        </p:nvSpPr>
        <p:spPr>
          <a:xfrm>
            <a:off x="5530568" y="1113022"/>
            <a:ext cx="3638453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20" name="文字預留位置 16"/>
          <p:cNvSpPr>
            <a:spLocks noGrp="1"/>
          </p:cNvSpPr>
          <p:nvPr>
            <p:ph type="body" sz="quarter" idx="16"/>
          </p:nvPr>
        </p:nvSpPr>
        <p:spPr>
          <a:xfrm>
            <a:off x="5566714" y="5181600"/>
            <a:ext cx="3566160" cy="493776"/>
          </a:xfrm>
        </p:spPr>
        <p:txBody>
          <a:bodyPr rtlCol="0">
            <a:normAutofit/>
          </a:bodyPr>
          <a:lstStyle>
            <a:lvl1pPr marL="0" indent="0">
              <a:buNone/>
              <a:defRPr sz="18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377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含標題的三張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" y="1716"/>
            <a:ext cx="12188952" cy="6856284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8580" y="5305424"/>
            <a:ext cx="8104083" cy="579921"/>
          </a:xfrm>
        </p:spPr>
        <p:txBody>
          <a:bodyPr rtlCol="0">
            <a:norm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7" name="手繪多邊形 5"/>
          <p:cNvSpPr>
            <a:spLocks/>
          </p:cNvSpPr>
          <p:nvPr/>
        </p:nvSpPr>
        <p:spPr bwMode="gray">
          <a:xfrm>
            <a:off x="762000" y="933449"/>
            <a:ext cx="53340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15" name="圖片預留位置 14" descr="要新增影像的空白預留位置。按一下預留位置，然後選取您要新增的影像"/>
          <p:cNvSpPr>
            <a:spLocks noGrp="1"/>
          </p:cNvSpPr>
          <p:nvPr>
            <p:ph type="pic" sz="quarter" idx="13"/>
          </p:nvPr>
        </p:nvSpPr>
        <p:spPr>
          <a:xfrm>
            <a:off x="991888" y="1113022"/>
            <a:ext cx="4874224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18" name="手繪多邊形 5"/>
          <p:cNvSpPr>
            <a:spLocks/>
          </p:cNvSpPr>
          <p:nvPr/>
        </p:nvSpPr>
        <p:spPr bwMode="gray">
          <a:xfrm>
            <a:off x="6323873" y="967316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19" name="圖片預留位置 18" descr="要新增影像的空白預留位置。按一下預留位置，然後選取您要新增的影像"/>
          <p:cNvSpPr>
            <a:spLocks noGrp="1"/>
          </p:cNvSpPr>
          <p:nvPr>
            <p:ph type="pic" sz="quarter" idx="15"/>
          </p:nvPr>
        </p:nvSpPr>
        <p:spPr>
          <a:xfrm>
            <a:off x="6506025" y="1109743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12" name="手繪多邊形 5"/>
          <p:cNvSpPr>
            <a:spLocks/>
          </p:cNvSpPr>
          <p:nvPr/>
        </p:nvSpPr>
        <p:spPr bwMode="gray">
          <a:xfrm>
            <a:off x="6323873" y="3060954"/>
            <a:ext cx="2990942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13" name="圖片預留位置 12" descr="要新增影像的空白預留位置。按一下預留位置，然後選取您要新增的影像"/>
          <p:cNvSpPr>
            <a:spLocks noGrp="1"/>
          </p:cNvSpPr>
          <p:nvPr>
            <p:ph type="pic" sz="quarter" idx="16"/>
          </p:nvPr>
        </p:nvSpPr>
        <p:spPr>
          <a:xfrm>
            <a:off x="6506025" y="3203381"/>
            <a:ext cx="2626638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17" name="文字預留位置 16"/>
          <p:cNvSpPr>
            <a:spLocks noGrp="1"/>
          </p:cNvSpPr>
          <p:nvPr>
            <p:ph type="body" sz="quarter" idx="14"/>
          </p:nvPr>
        </p:nvSpPr>
        <p:spPr>
          <a:xfrm>
            <a:off x="1028581" y="5919255"/>
            <a:ext cx="8104082" cy="49742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0" indent="0">
              <a:spcBef>
                <a:spcPts val="1200"/>
              </a:spcBef>
              <a:buNone/>
              <a:defRPr sz="1800"/>
            </a:lvl2pPr>
            <a:lvl3pPr marL="0" indent="0">
              <a:spcBef>
                <a:spcPts val="1200"/>
              </a:spcBef>
              <a:buNone/>
              <a:defRPr sz="1800"/>
            </a:lvl3pPr>
            <a:lvl4pPr marL="0" indent="0">
              <a:spcBef>
                <a:spcPts val="1200"/>
              </a:spcBef>
              <a:buNone/>
              <a:defRPr sz="1800"/>
            </a:lvl4pPr>
            <a:lvl5pPr marL="0" indent="0">
              <a:spcBef>
                <a:spcPts val="1200"/>
              </a:spcBef>
              <a:buNone/>
              <a:defRPr sz="1800"/>
            </a:lvl5pPr>
          </a:lstStyle>
          <a:p>
            <a:pPr lvl="0" rt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01779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五張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" y="283"/>
            <a:ext cx="12188952" cy="685971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77400" y="365126"/>
            <a:ext cx="2133600" cy="153987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2400">
                <a:solidFill>
                  <a:schemeClr val="accent1"/>
                </a:solidFill>
              </a:defRPr>
            </a:lvl1pPr>
          </a:lstStyle>
          <a:p>
            <a:pPr lvl="0"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8" name="手繪多邊形 5"/>
          <p:cNvSpPr>
            <a:spLocks/>
          </p:cNvSpPr>
          <p:nvPr/>
        </p:nvSpPr>
        <p:spPr bwMode="gray">
          <a:xfrm>
            <a:off x="4182533" y="265044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9" name="圖片預留位置 8" descr="要新增影像的空白預留位置。按一下預留位置，然後選取您要新增的影像"/>
          <p:cNvSpPr>
            <a:spLocks noGrp="1"/>
          </p:cNvSpPr>
          <p:nvPr>
            <p:ph type="pic" sz="quarter" idx="13"/>
          </p:nvPr>
        </p:nvSpPr>
        <p:spPr>
          <a:xfrm>
            <a:off x="4424435" y="436315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10" name="手繪多邊形 5"/>
          <p:cNvSpPr>
            <a:spLocks/>
          </p:cNvSpPr>
          <p:nvPr/>
        </p:nvSpPr>
        <p:spPr bwMode="gray">
          <a:xfrm>
            <a:off x="816188" y="384723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11" name="圖片預留位置 10" descr="要新增影像的空白預留位置。按一下預留位置，然後選取您要新增的影像"/>
          <p:cNvSpPr>
            <a:spLocks noGrp="1"/>
          </p:cNvSpPr>
          <p:nvPr>
            <p:ph type="pic" sz="quarter" idx="15"/>
          </p:nvPr>
        </p:nvSpPr>
        <p:spPr>
          <a:xfrm>
            <a:off x="1013022" y="538232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12" name="手繪多邊形 5"/>
          <p:cNvSpPr>
            <a:spLocks/>
          </p:cNvSpPr>
          <p:nvPr/>
        </p:nvSpPr>
        <p:spPr bwMode="gray">
          <a:xfrm>
            <a:off x="816188" y="2478361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13" name="圖片預留位置 12" descr="要新增影像的空白預留位置。按一下預留位置，然後選取您要新增的影像"/>
          <p:cNvSpPr>
            <a:spLocks noGrp="1"/>
          </p:cNvSpPr>
          <p:nvPr>
            <p:ph type="pic" sz="quarter" idx="16"/>
          </p:nvPr>
        </p:nvSpPr>
        <p:spPr>
          <a:xfrm>
            <a:off x="1013022" y="2631870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14" name="手繪多邊形 5"/>
          <p:cNvSpPr>
            <a:spLocks/>
          </p:cNvSpPr>
          <p:nvPr/>
        </p:nvSpPr>
        <p:spPr bwMode="gray">
          <a:xfrm>
            <a:off x="816188" y="4571999"/>
            <a:ext cx="3146212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15" name="圖片預留位置 14" descr="要新增影像的空白預留位置。按一下預留位置，然後選取您要新增的影像"/>
          <p:cNvSpPr>
            <a:spLocks noGrp="1"/>
          </p:cNvSpPr>
          <p:nvPr>
            <p:ph type="pic" sz="quarter" idx="17"/>
          </p:nvPr>
        </p:nvSpPr>
        <p:spPr>
          <a:xfrm>
            <a:off x="1013022" y="4725508"/>
            <a:ext cx="2752545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20" name="手繪多邊形 5"/>
          <p:cNvSpPr>
            <a:spLocks/>
          </p:cNvSpPr>
          <p:nvPr/>
        </p:nvSpPr>
        <p:spPr bwMode="gray">
          <a:xfrm>
            <a:off x="4182533" y="3448511"/>
            <a:ext cx="52323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21" name="圖片預留位置 20" descr="要新增影像的空白預留位置。按一下預留位置，然後選取您要新增的影像"/>
          <p:cNvSpPr>
            <a:spLocks noGrp="1"/>
          </p:cNvSpPr>
          <p:nvPr>
            <p:ph type="pic" sz="quarter" idx="18"/>
          </p:nvPr>
        </p:nvSpPr>
        <p:spPr>
          <a:xfrm>
            <a:off x="4424435" y="3619782"/>
            <a:ext cx="4748594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467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1EDA580-7684-4325-91FA-84060BADCAFA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4326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365125"/>
            <a:ext cx="1828799" cy="4940300"/>
          </a:xfrm>
        </p:spPr>
        <p:txBody>
          <a:bodyPr vert="eaVert"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524000" y="365125"/>
            <a:ext cx="6858000" cy="4940300"/>
          </a:xfrm>
        </p:spPr>
        <p:txBody>
          <a:bodyPr vert="eaVert"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61F4434E-16C8-4491-BCB9-51326E89E6D7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624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32A3791-20D3-465F-9D37-A24388DA7900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03573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12188952" cy="6857176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52800" y="533400"/>
            <a:ext cx="7315200" cy="1828800"/>
          </a:xfrm>
        </p:spPr>
        <p:txBody>
          <a:bodyPr rtlCol="0" anchor="b">
            <a:normAutofit/>
          </a:bodyPr>
          <a:lstStyle>
            <a:lvl1pPr>
              <a:defRPr sz="44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3352800" y="2438400"/>
            <a:ext cx="5486400" cy="9144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795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4000" y="1825625"/>
            <a:ext cx="4389120" cy="3474720"/>
          </a:xfrm>
        </p:spPr>
        <p:txBody>
          <a:bodyPr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278880" y="1825625"/>
            <a:ext cx="4389120" cy="3474720"/>
          </a:xfrm>
        </p:spPr>
        <p:txBody>
          <a:bodyPr rtlCol="0"/>
          <a:lstStyle/>
          <a:p>
            <a:pPr lvl="0" rtl="0"/>
            <a:r>
              <a:rPr lang="zh-TW" altLang="en-US" noProof="0"/>
              <a:t>編輯母片文字樣式</a:t>
            </a:r>
          </a:p>
          <a:p>
            <a:pPr lvl="1" rtl="0"/>
            <a:r>
              <a:rPr lang="zh-TW" altLang="en-US" noProof="0"/>
              <a:t>第二層</a:t>
            </a:r>
          </a:p>
          <a:p>
            <a:pPr lvl="2" rtl="0"/>
            <a:r>
              <a:rPr lang="zh-TW" altLang="en-US" noProof="0"/>
              <a:t>第三層</a:t>
            </a:r>
          </a:p>
          <a:p>
            <a:pPr lvl="3" rtl="0"/>
            <a:r>
              <a:rPr lang="zh-TW" altLang="en-US" noProof="0"/>
              <a:t>第四層</a:t>
            </a:r>
          </a:p>
          <a:p>
            <a:pPr lvl="4" rtl="0"/>
            <a:r>
              <a:rPr lang="zh-TW" altLang="en-US" noProof="0"/>
              <a:t>第五層</a:t>
            </a:r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647C788-9A9B-4D5B-A672-1557A016884B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62530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400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4000" y="2624666"/>
            <a:ext cx="4389120" cy="2675467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278880" y="1828799"/>
            <a:ext cx="4389120" cy="795867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400" b="0">
                <a:solidFill>
                  <a:schemeClr val="accent4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278880" y="2624666"/>
            <a:ext cx="4389120" cy="2675467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AB2F671-CB56-482C-A874-6DD0D30B0AD9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000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615FAB-A8F2-4CD7-9B7C-B3A6E3F400B6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4502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D49FEC1-D4F1-4EFD-9D6B-F727A22DB7DC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80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724400" y="1828800"/>
            <a:ext cx="5943600" cy="3476625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523999" y="1828800"/>
            <a:ext cx="2926080" cy="3476625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A5AF0BB-8303-4DE7-B128-896C5E841516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0735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手繪多邊形 5"/>
          <p:cNvSpPr>
            <a:spLocks/>
          </p:cNvSpPr>
          <p:nvPr/>
        </p:nvSpPr>
        <p:spPr bwMode="gray">
          <a:xfrm>
            <a:off x="804333" y="1695450"/>
            <a:ext cx="5596467" cy="3295650"/>
          </a:xfrm>
          <a:custGeom>
            <a:avLst/>
            <a:gdLst>
              <a:gd name="T0" fmla="*/ 1279 w 1347"/>
              <a:gd name="T1" fmla="*/ 919 h 986"/>
              <a:gd name="T2" fmla="*/ 65 w 1347"/>
              <a:gd name="T3" fmla="*/ 919 h 986"/>
              <a:gd name="T4" fmla="*/ 65 w 1347"/>
              <a:gd name="T5" fmla="*/ 64 h 986"/>
              <a:gd name="T6" fmla="*/ 1279 w 1347"/>
              <a:gd name="T7" fmla="*/ 64 h 986"/>
              <a:gd name="T8" fmla="*/ 1279 w 1347"/>
              <a:gd name="T9" fmla="*/ 919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7" h="986">
                <a:moveTo>
                  <a:pt x="1279" y="919"/>
                </a:moveTo>
                <a:cubicBezTo>
                  <a:pt x="1211" y="986"/>
                  <a:pt x="121" y="974"/>
                  <a:pt x="65" y="919"/>
                </a:cubicBezTo>
                <a:cubicBezTo>
                  <a:pt x="9" y="863"/>
                  <a:pt x="0" y="128"/>
                  <a:pt x="65" y="64"/>
                </a:cubicBezTo>
                <a:cubicBezTo>
                  <a:pt x="130" y="0"/>
                  <a:pt x="1217" y="3"/>
                  <a:pt x="1279" y="64"/>
                </a:cubicBezTo>
                <a:cubicBezTo>
                  <a:pt x="1341" y="125"/>
                  <a:pt x="1347" y="852"/>
                  <a:pt x="1279" y="91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12" name="圖片預留位置 11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1006022" y="1874520"/>
            <a:ext cx="5193089" cy="2937510"/>
          </a:xfrm>
          <a:custGeom>
            <a:avLst/>
            <a:gdLst>
              <a:gd name="connsiteX0" fmla="*/ 2531359 w 5066932"/>
              <a:gd name="connsiteY0" fmla="*/ 21 h 2945784"/>
              <a:gd name="connsiteX1" fmla="*/ 4878015 w 5066932"/>
              <a:gd name="connsiteY1" fmla="*/ 145719 h 2945784"/>
              <a:gd name="connsiteX2" fmla="*/ 4878015 w 5066932"/>
              <a:gd name="connsiteY2" fmla="*/ 2803241 h 2945784"/>
              <a:gd name="connsiteX3" fmla="*/ 175988 w 5066932"/>
              <a:gd name="connsiteY3" fmla="*/ 2803241 h 2945784"/>
              <a:gd name="connsiteX4" fmla="*/ 175988 w 5066932"/>
              <a:gd name="connsiteY4" fmla="*/ 145719 h 2945784"/>
              <a:gd name="connsiteX5" fmla="*/ 2531359 w 5066932"/>
              <a:gd name="connsiteY5" fmla="*/ 21 h 29457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66932" h="2945784">
                <a:moveTo>
                  <a:pt x="2531359" y="21"/>
                </a:moveTo>
                <a:cubicBezTo>
                  <a:pt x="3645379" y="1187"/>
                  <a:pt x="4757946" y="50918"/>
                  <a:pt x="4878015" y="145719"/>
                </a:cubicBezTo>
                <a:cubicBezTo>
                  <a:pt x="5118151" y="335320"/>
                  <a:pt x="5141390" y="2594991"/>
                  <a:pt x="4878015" y="2803241"/>
                </a:cubicBezTo>
                <a:cubicBezTo>
                  <a:pt x="4614639" y="3011491"/>
                  <a:pt x="392886" y="2974193"/>
                  <a:pt x="175988" y="2803241"/>
                </a:cubicBezTo>
                <a:cubicBezTo>
                  <a:pt x="-40909" y="2629181"/>
                  <a:pt x="-75768" y="344644"/>
                  <a:pt x="175988" y="145719"/>
                </a:cubicBezTo>
                <a:cubicBezTo>
                  <a:pt x="301866" y="46256"/>
                  <a:pt x="1417339" y="-1144"/>
                  <a:pt x="2531359" y="21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 rtlCol="0">
            <a:no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7010400" y="2245995"/>
            <a:ext cx="3657600" cy="219456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E46F13A-9C43-4FED-B8D2-D4D3E35C462C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89D71E3-7D81-4C24-B9D8-6B108755C64C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5131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0" y="0"/>
            <a:ext cx="12188826" cy="6858000"/>
          </a:xfrm>
          <a:prstGeom prst="rect">
            <a:avLst/>
          </a:prstGeom>
        </p:spPr>
      </p:pic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82980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4000" y="1828800"/>
            <a:ext cx="9144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2209800" y="6416675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r>
              <a:rPr lang="zh-TW" altLang="en-US" noProof="0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7010400" y="6416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fld id="{1838893D-8C29-44BD-A3B2-9EB053370F25}" type="datetime2">
              <a:rPr lang="zh-TW" altLang="en-US" smtClean="0"/>
              <a:pPr/>
              <a:t>2021年10月4日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fld id="{289D71E3-7D81-4C24-B9D8-6B108755C64C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616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2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38200" y="188640"/>
            <a:ext cx="8786192" cy="5040560"/>
          </a:xfrm>
        </p:spPr>
        <p:txBody>
          <a:bodyPr rtlCol="0">
            <a:normAutofit/>
          </a:bodyPr>
          <a:lstStyle/>
          <a:p>
            <a:r>
              <a:rPr lang="zh-TW" altLang="en-US" sz="3200" b="1" dirty="0">
                <a:latin typeface="Arial" panose="020B0604020202020204" pitchFamily="34" charset="0"/>
                <a:sym typeface="Arial" panose="020B0604020202020204" pitchFamily="34" charset="0"/>
              </a:rPr>
              <a:t>水生植物可以分為：</a:t>
            </a:r>
          </a:p>
          <a:p>
            <a:endParaRPr lang="zh-TW" altLang="en-US" sz="3200" b="1" dirty="0">
              <a:latin typeface="Arial" panose="020B0604020202020204" pitchFamily="34" charset="0"/>
              <a:sym typeface="Arial" panose="020B0604020202020204" pitchFamily="34" charset="0"/>
            </a:endParaRPr>
          </a:p>
          <a:p>
            <a:r>
              <a:rPr lang="zh-TW" altLang="en-US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</a:p>
          <a:p>
            <a:r>
              <a:rPr lang="zh-TW" altLang="en-US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</a:p>
          <a:p>
            <a:r>
              <a:rPr lang="zh-TW" altLang="en-US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</a:p>
          <a:p>
            <a:r>
              <a:rPr lang="zh-TW" altLang="en-US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  <a:endParaRPr lang="zh-TW" altLang="en-US" dirty="0">
              <a:latin typeface="Arial" panose="020B0604020202020204" pitchFamily="34" charset="0"/>
              <a:ea typeface="細明體" panose="02020509000000000000" pitchFamily="49" charset="-120"/>
              <a:sym typeface="Arial" panose="020B0604020202020204" pitchFamily="34" charset="0"/>
            </a:endParaRP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68415E85-B3E6-4DD7-AB04-6554307D77C6}"/>
              </a:ext>
            </a:extLst>
          </p:cNvPr>
          <p:cNvSpPr/>
          <p:nvPr/>
        </p:nvSpPr>
        <p:spPr>
          <a:xfrm>
            <a:off x="1127448" y="836712"/>
            <a:ext cx="1584176" cy="43204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>
                <a:solidFill>
                  <a:srgbClr val="404040"/>
                </a:solidFill>
                <a:latin typeface="Arial" panose="020B0604020202020204" pitchFamily="34" charset="0"/>
                <a:ea typeface="細明體" panose="02020509000000000000" pitchFamily="49" charset="-120"/>
                <a:sym typeface="Arial" panose="020B0604020202020204" pitchFamily="34" charset="0"/>
              </a:rPr>
              <a:t>挺水型</a:t>
            </a:r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55AB8CC9-185A-4239-A9EA-40A1AD53797E}"/>
              </a:ext>
            </a:extLst>
          </p:cNvPr>
          <p:cNvSpPr/>
          <p:nvPr/>
        </p:nvSpPr>
        <p:spPr>
          <a:xfrm>
            <a:off x="3150204" y="836712"/>
            <a:ext cx="1584176" cy="43204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404040"/>
                </a:solidFill>
                <a:latin typeface="Arial" panose="020B0604020202020204" pitchFamily="34" charset="0"/>
                <a:ea typeface="細明體" panose="02020509000000000000" pitchFamily="49" charset="-120"/>
                <a:sym typeface="Arial" panose="020B0604020202020204" pitchFamily="34" charset="0"/>
              </a:rPr>
              <a:t>浮葉型</a:t>
            </a:r>
            <a:endParaRPr lang="zh-TW" altLang="en-US" dirty="0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3B277986-2712-4C32-ACDF-0139B972F053}"/>
              </a:ext>
            </a:extLst>
          </p:cNvPr>
          <p:cNvSpPr/>
          <p:nvPr/>
        </p:nvSpPr>
        <p:spPr>
          <a:xfrm>
            <a:off x="5303912" y="836712"/>
            <a:ext cx="1584176" cy="43204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>
                <a:solidFill>
                  <a:srgbClr val="404040"/>
                </a:solidFill>
                <a:latin typeface="Arial" panose="020B0604020202020204" pitchFamily="34" charset="0"/>
                <a:ea typeface="細明體" panose="02020509000000000000" pitchFamily="49" charset="-120"/>
                <a:sym typeface="Arial" panose="020B0604020202020204" pitchFamily="34" charset="0"/>
              </a:rPr>
              <a:t>沉水型</a:t>
            </a:r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002F3D16-10EA-4C61-975B-DBE5C45A2EA9}"/>
              </a:ext>
            </a:extLst>
          </p:cNvPr>
          <p:cNvSpPr/>
          <p:nvPr/>
        </p:nvSpPr>
        <p:spPr>
          <a:xfrm>
            <a:off x="7489434" y="836712"/>
            <a:ext cx="1584176" cy="432048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404040"/>
                </a:solidFill>
                <a:latin typeface="Arial" panose="020B0604020202020204" pitchFamily="34" charset="0"/>
                <a:ea typeface="細明體" panose="02020509000000000000" pitchFamily="49" charset="-120"/>
                <a:sym typeface="Arial" panose="020B0604020202020204" pitchFamily="34" charset="0"/>
              </a:rPr>
              <a:t>漂浮型</a:t>
            </a:r>
            <a:endParaRPr lang="zh-TW" altLang="en-US" dirty="0"/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483BFC4C-7462-4700-9415-3AF61C5C53F2}"/>
              </a:ext>
            </a:extLst>
          </p:cNvPr>
          <p:cNvSpPr/>
          <p:nvPr/>
        </p:nvSpPr>
        <p:spPr>
          <a:xfrm>
            <a:off x="1127448" y="1412776"/>
            <a:ext cx="1584176" cy="3456384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荷花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香蒲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水稻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茭白筍蘆葦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紙莎草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5F981F3B-C7D3-44D9-927B-B10D386AB85D}"/>
              </a:ext>
            </a:extLst>
          </p:cNvPr>
          <p:cNvSpPr/>
          <p:nvPr/>
        </p:nvSpPr>
        <p:spPr>
          <a:xfrm>
            <a:off x="3150204" y="1412776"/>
            <a:ext cx="1584176" cy="280831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睡蓮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菱角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臺灣萍蓬草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5E7FECAC-ABA9-449F-8334-32A042308254}"/>
              </a:ext>
            </a:extLst>
          </p:cNvPr>
          <p:cNvSpPr/>
          <p:nvPr/>
        </p:nvSpPr>
        <p:spPr>
          <a:xfrm>
            <a:off x="5303912" y="1412776"/>
            <a:ext cx="1584176" cy="280831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水蘊草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金魚藻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苦草</a:t>
            </a:r>
          </a:p>
        </p:txBody>
      </p:sp>
      <p:sp>
        <p:nvSpPr>
          <p:cNvPr id="12" name="矩形: 圓角 11">
            <a:extLst>
              <a:ext uri="{FF2B5EF4-FFF2-40B4-BE49-F238E27FC236}">
                <a16:creationId xmlns:a16="http://schemas.microsoft.com/office/drawing/2014/main" id="{628D0D0C-D2D0-4909-A7D0-F0D4AC47F763}"/>
              </a:ext>
            </a:extLst>
          </p:cNvPr>
          <p:cNvSpPr/>
          <p:nvPr/>
        </p:nvSpPr>
        <p:spPr>
          <a:xfrm>
            <a:off x="7475380" y="1412776"/>
            <a:ext cx="1584176" cy="280831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浮萍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布袋蓮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大萍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804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38200" y="188640"/>
            <a:ext cx="8786192" cy="5040560"/>
          </a:xfrm>
        </p:spPr>
        <p:txBody>
          <a:bodyPr rtlCol="0">
            <a:normAutofit/>
          </a:bodyPr>
          <a:lstStyle/>
          <a:p>
            <a:r>
              <a:rPr lang="zh-TW" altLang="en-US" sz="3200" b="1" dirty="0">
                <a:latin typeface="Arial" panose="020B0604020202020204" pitchFamily="34" charset="0"/>
                <a:sym typeface="Arial" panose="020B0604020202020204" pitchFamily="34" charset="0"/>
              </a:rPr>
              <a:t>水生植物可以分為：</a:t>
            </a:r>
          </a:p>
          <a:p>
            <a:endParaRPr lang="zh-TW" altLang="en-US" sz="3200" b="1" dirty="0">
              <a:latin typeface="Arial" panose="020B0604020202020204" pitchFamily="34" charset="0"/>
              <a:sym typeface="Arial" panose="020B0604020202020204" pitchFamily="34" charset="0"/>
            </a:endParaRPr>
          </a:p>
          <a:p>
            <a:r>
              <a:rPr lang="zh-TW" altLang="en-US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</a:p>
          <a:p>
            <a:r>
              <a:rPr lang="zh-TW" altLang="en-US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</a:p>
          <a:p>
            <a:r>
              <a:rPr lang="zh-TW" altLang="en-US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</a:p>
          <a:p>
            <a:r>
              <a:rPr lang="zh-TW" altLang="en-US" dirty="0">
                <a:latin typeface="Arial" panose="020B0604020202020204" pitchFamily="34" charset="0"/>
                <a:sym typeface="Arial" panose="020B0604020202020204" pitchFamily="34" charset="0"/>
              </a:rPr>
              <a:t>    </a:t>
            </a:r>
            <a:endParaRPr lang="zh-TW" altLang="en-US" dirty="0">
              <a:latin typeface="Arial" panose="020B0604020202020204" pitchFamily="34" charset="0"/>
              <a:ea typeface="細明體" panose="02020509000000000000" pitchFamily="49" charset="-120"/>
              <a:sym typeface="Arial" panose="020B0604020202020204" pitchFamily="34" charset="0"/>
            </a:endParaRPr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68415E85-B3E6-4DD7-AB04-6554307D77C6}"/>
              </a:ext>
            </a:extLst>
          </p:cNvPr>
          <p:cNvSpPr/>
          <p:nvPr/>
        </p:nvSpPr>
        <p:spPr>
          <a:xfrm>
            <a:off x="1127448" y="836712"/>
            <a:ext cx="1584176" cy="43204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挺水型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55AB8CC9-185A-4239-A9EA-40A1AD53797E}"/>
              </a:ext>
            </a:extLst>
          </p:cNvPr>
          <p:cNvSpPr/>
          <p:nvPr/>
        </p:nvSpPr>
        <p:spPr>
          <a:xfrm>
            <a:off x="1127448" y="1861591"/>
            <a:ext cx="1584176" cy="43204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浮葉型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3B277986-2712-4C32-ACDF-0139B972F053}"/>
              </a:ext>
            </a:extLst>
          </p:cNvPr>
          <p:cNvSpPr/>
          <p:nvPr/>
        </p:nvSpPr>
        <p:spPr>
          <a:xfrm>
            <a:off x="1153952" y="2806078"/>
            <a:ext cx="1584176" cy="43204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沉水型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002F3D16-10EA-4C61-975B-DBE5C45A2EA9}"/>
              </a:ext>
            </a:extLst>
          </p:cNvPr>
          <p:cNvSpPr/>
          <p:nvPr/>
        </p:nvSpPr>
        <p:spPr>
          <a:xfrm>
            <a:off x="1153952" y="3772509"/>
            <a:ext cx="1584176" cy="43204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404040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Arial" panose="020B0604020202020204" pitchFamily="34" charset="0"/>
              </a:rPr>
              <a:t>漂浮型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8081E663-6423-4C6C-90E5-B73657F78C54}"/>
              </a:ext>
            </a:extLst>
          </p:cNvPr>
          <p:cNvSpPr/>
          <p:nvPr/>
        </p:nvSpPr>
        <p:spPr>
          <a:xfrm>
            <a:off x="3071664" y="746702"/>
            <a:ext cx="7128792" cy="72008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植物的根深入水下的土壤中，</a:t>
            </a:r>
            <a:r>
              <a:rPr lang="zh-TW" altLang="en-US" sz="2400" dirty="0">
                <a:highlight>
                  <a:srgbClr val="00FF00"/>
                </a:highlight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植物體</a:t>
            </a:r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大部分高高的</a:t>
            </a:r>
            <a:r>
              <a:rPr lang="zh-TW" altLang="en-US" sz="2400" dirty="0">
                <a:highlight>
                  <a:srgbClr val="00FF00"/>
                </a:highlight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挺出水面</a:t>
            </a:r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之上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FE0D48B3-0DC2-4953-8BDE-58DBF089BA0B}"/>
              </a:ext>
            </a:extLst>
          </p:cNvPr>
          <p:cNvSpPr/>
          <p:nvPr/>
        </p:nvSpPr>
        <p:spPr>
          <a:xfrm>
            <a:off x="3071664" y="1664804"/>
            <a:ext cx="7128792" cy="82809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植物的根深入水下的土壤中，植物體只有</a:t>
            </a:r>
            <a:r>
              <a:rPr lang="zh-TW" altLang="en-US" sz="2400" dirty="0">
                <a:highlight>
                  <a:srgbClr val="00FF00"/>
                </a:highlight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葉片</a:t>
            </a:r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是</a:t>
            </a:r>
            <a:r>
              <a:rPr lang="zh-TW" altLang="en-US" sz="2400" dirty="0">
                <a:highlight>
                  <a:srgbClr val="00FF00"/>
                </a:highlight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浮於水面上</a:t>
            </a:r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的</a:t>
            </a:r>
          </a:p>
        </p:txBody>
      </p: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4B7B2BE0-AB8E-48D6-997E-932272A52DF3}"/>
              </a:ext>
            </a:extLst>
          </p:cNvPr>
          <p:cNvSpPr/>
          <p:nvPr/>
        </p:nvSpPr>
        <p:spPr>
          <a:xfrm>
            <a:off x="3071664" y="2704964"/>
            <a:ext cx="7128792" cy="64807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植物的根深入水下的土壤中，</a:t>
            </a:r>
            <a:r>
              <a:rPr lang="zh-TW" altLang="en-US" sz="2400" dirty="0">
                <a:highlight>
                  <a:srgbClr val="00FF00"/>
                </a:highlight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植物體</a:t>
            </a:r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完全</a:t>
            </a:r>
            <a:r>
              <a:rPr lang="zh-TW" altLang="en-US" sz="2400" dirty="0">
                <a:highlight>
                  <a:srgbClr val="00FF00"/>
                </a:highlight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沉入水中</a:t>
            </a: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265A79A0-68D5-4F5C-BC1F-ACF7C993DD08}"/>
              </a:ext>
            </a:extLst>
          </p:cNvPr>
          <p:cNvSpPr/>
          <p:nvPr/>
        </p:nvSpPr>
        <p:spPr>
          <a:xfrm>
            <a:off x="3071664" y="3645024"/>
            <a:ext cx="7128792" cy="82809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植物的根已經完全退化，植物體呈</a:t>
            </a:r>
            <a:r>
              <a:rPr lang="zh-TW" altLang="en-US" sz="2400" dirty="0">
                <a:highlight>
                  <a:srgbClr val="00FF00"/>
                </a:highlight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浮「遊」於水面</a:t>
            </a:r>
            <a:r>
              <a:rPr lang="zh-TW" altLang="en-US" sz="2400" dirty="0"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上的狀態，且因水流或風力而</a:t>
            </a:r>
            <a:r>
              <a:rPr lang="zh-TW" altLang="en-US" sz="2400" dirty="0">
                <a:highlight>
                  <a:srgbClr val="00FF00"/>
                </a:highlight>
                <a:latin typeface="華康娃娃體W7(P)" panose="040B0700000000000000" pitchFamily="82" charset="-120"/>
                <a:ea typeface="華康娃娃體W7(P)" panose="040B0700000000000000" pitchFamily="82" charset="-120"/>
              </a:rPr>
              <a:t>四處漂移</a:t>
            </a:r>
          </a:p>
        </p:txBody>
      </p:sp>
    </p:spTree>
    <p:extLst>
      <p:ext uri="{BB962C8B-B14F-4D97-AF65-F5344CB8AC3E}">
        <p14:creationId xmlns:p14="http://schemas.microsoft.com/office/powerpoint/2010/main" val="968025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兒童朋友 16x9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3246153_TF03896101.potx" id="{6A3A4BDE-38F3-481F-95FA-0BBF6CA84F65}" vid="{124C5BAE-A73E-45D1-9C79-D966FFA50C0E}"/>
    </a:ext>
  </a:extLst>
</a:theme>
</file>

<file path=ppt/theme/theme2.xml><?xml version="1.0" encoding="utf-8"?>
<a:theme xmlns:a="http://schemas.openxmlformats.org/drawingml/2006/main" name="Office 佈景主題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A15C6C-6BB6-4DB6-B7D6-7F14EAB2CC5C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369AEE-D726-45B1-ACA9-0D6048C36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DF6667-B669-49A4-BBE6-2132BA71C0C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校園兒童教育簡報，相簿 (寬螢幕)</Template>
  <TotalTime>39</TotalTime>
  <Words>142</Words>
  <Application>Microsoft Office PowerPoint</Application>
  <PresentationFormat>寬螢幕</PresentationFormat>
  <Paragraphs>40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細明體</vt:lpstr>
      <vt:lpstr>華康娃娃體W7(P)</vt:lpstr>
      <vt:lpstr>微軟正黑體</vt:lpstr>
      <vt:lpstr>標楷體</vt:lpstr>
      <vt:lpstr>Arial</vt:lpstr>
      <vt:lpstr>兒童朋友 16x9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何勉琦</dc:creator>
  <cp:keywords/>
  <cp:lastModifiedBy>何勉琦</cp:lastModifiedBy>
  <cp:revision>10</cp:revision>
  <dcterms:created xsi:type="dcterms:W3CDTF">2021-10-04T03:39:53Z</dcterms:created>
  <dcterms:modified xsi:type="dcterms:W3CDTF">2021-10-04T04:53:10Z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TC038961019991</vt:lpwstr>
  </property>
  <property fmtid="{D5CDD505-2E9C-101B-9397-08002B2CF9AE}" pid="3" name="ContentTypeId">
    <vt:lpwstr>0x010100AA3F7D94069FF64A86F7DFF56D60E3BE</vt:lpwstr>
  </property>
</Properties>
</file>