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7" r:id="rId3"/>
    <p:sldId id="266" r:id="rId4"/>
    <p:sldId id="257" r:id="rId5"/>
    <p:sldId id="258" r:id="rId6"/>
    <p:sldId id="265" r:id="rId7"/>
    <p:sldId id="259" r:id="rId8"/>
    <p:sldId id="260" r:id="rId9"/>
    <p:sldId id="261" r:id="rId10"/>
    <p:sldId id="262" r:id="rId11"/>
    <p:sldId id="263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4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5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amma.ap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-26623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2858947" y="1323322"/>
            <a:ext cx="8313639" cy="49991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 </a:t>
            </a:r>
            <a:r>
              <a:rPr kumimoji="0" lang="zh-TW" altLang="en-US" sz="6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以</a:t>
            </a:r>
            <a:r>
              <a:rPr kumimoji="0" lang="en-US" altLang="zh-TW" sz="6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AI</a:t>
            </a:r>
            <a:r>
              <a:rPr kumimoji="0" lang="zh-TW" altLang="en-US" sz="6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生成投影片説明</a:t>
            </a:r>
            <a:endParaRPr kumimoji="0" lang="en-US" altLang="zh-TW" sz="66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Syn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24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素養導向</a:t>
            </a:r>
            <a:endParaRPr kumimoji="0" lang="en-US" altLang="zh-TW" sz="524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Syn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24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科學探究步驟</a:t>
            </a:r>
            <a:endParaRPr kumimoji="0" lang="en-US" altLang="zh-TW" sz="524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Syne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908470" y="5664615"/>
            <a:ext cx="11991372" cy="1276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科學實驗是一個有系統和規則的過程，它通常涉及多個步驟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。</a:t>
            </a:r>
            <a:r>
              <a:rPr lang="zh-TW" altLang="en-US" sz="32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本簡報將詳細介紹每個步驟，以便理解科學實驗的運作方式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319599" y="708362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19" y="7091243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7066955"/>
            <a:ext cx="12954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by 勉琦 何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531858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實驗結果</a:t>
            </a:r>
            <a:endParaRPr lang="en-US" sz="524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270" y="2809399"/>
            <a:ext cx="27742" cy="3888224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7565053" y="3219033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7065109" y="298299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7250251" y="3024664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1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138" y="30315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繪製圖表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137" y="3600926"/>
            <a:ext cx="41153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視覺化數據，比較結果，展示所得結論。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512" y="4329886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7065109" y="409384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7212151" y="413551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2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71079" y="41424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討論結果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645745" y="4711779"/>
            <a:ext cx="48942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如果實驗有任何出乎意料的結果，嘗試找到可能的解釋。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053" y="5329654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5"/>
          <p:cNvSpPr/>
          <p:nvPr/>
        </p:nvSpPr>
        <p:spPr>
          <a:xfrm>
            <a:off x="7065109" y="509361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7208341" y="5135285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3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138" y="51421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未來的研究建議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138" y="5711547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提出可能的未來研究方向或改進方法。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82561092-0D0E-40ED-9F3E-76B69A7C8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731" y="537005"/>
            <a:ext cx="3932261" cy="2292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564838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結論與討論</a:t>
            </a:r>
            <a:endParaRPr lang="en-US" sz="524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842379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0290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歸納實驗結論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598438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通過對實驗數據的分析和討論，總結出實驗的結論和觀點。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842379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0290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小組討論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598438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為了確保結論合理和準確，討論和詢問其他組員的想法和意見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842379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0292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啟發創新思考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98557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這個過程可能將引發你內在的創新思維和對未知的好奇。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19348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319599" y="708362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19" y="7091243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7066955"/>
            <a:ext cx="12954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by 勉琦 何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7AE56526-D6F3-1505-AC33-B27FD311FB1F}"/>
              </a:ext>
            </a:extLst>
          </p:cNvPr>
          <p:cNvSpPr/>
          <p:nvPr/>
        </p:nvSpPr>
        <p:spPr>
          <a:xfrm>
            <a:off x="798653" y="798195"/>
            <a:ext cx="3217762" cy="14009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察覺現象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971D75B-3352-A703-E649-10C46FE82B10}"/>
              </a:ext>
            </a:extLst>
          </p:cNvPr>
          <p:cNvSpPr/>
          <p:nvPr/>
        </p:nvSpPr>
        <p:spPr>
          <a:xfrm>
            <a:off x="5497975" y="838935"/>
            <a:ext cx="3217762" cy="13195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3592A0A-D501-8591-A335-4DC2DE900034}"/>
              </a:ext>
            </a:extLst>
          </p:cNvPr>
          <p:cNvSpPr/>
          <p:nvPr/>
        </p:nvSpPr>
        <p:spPr>
          <a:xfrm>
            <a:off x="10208872" y="879676"/>
            <a:ext cx="3217762" cy="13195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4660246-9398-9AC4-5B78-6C2E8ECFABE9}"/>
              </a:ext>
            </a:extLst>
          </p:cNvPr>
          <p:cNvSpPr/>
          <p:nvPr/>
        </p:nvSpPr>
        <p:spPr>
          <a:xfrm>
            <a:off x="10208872" y="3325407"/>
            <a:ext cx="3217762" cy="1319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提出假設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68B6134-5356-A445-C8D2-AEB491E60C32}"/>
              </a:ext>
            </a:extLst>
          </p:cNvPr>
          <p:cNvSpPr/>
          <p:nvPr/>
        </p:nvSpPr>
        <p:spPr>
          <a:xfrm>
            <a:off x="5602147" y="3284854"/>
            <a:ext cx="3217763" cy="13195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設計實驗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954FD41-2BB8-DA21-8CFA-3C01D770B51E}"/>
              </a:ext>
            </a:extLst>
          </p:cNvPr>
          <p:cNvSpPr/>
          <p:nvPr/>
        </p:nvSpPr>
        <p:spPr>
          <a:xfrm>
            <a:off x="949124" y="3284853"/>
            <a:ext cx="3067291" cy="13195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進行實驗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E4F0F7C-547A-B4AC-C501-D21DB88ACFF5}"/>
              </a:ext>
            </a:extLst>
          </p:cNvPr>
          <p:cNvSpPr/>
          <p:nvPr/>
        </p:nvSpPr>
        <p:spPr>
          <a:xfrm>
            <a:off x="978060" y="5747440"/>
            <a:ext cx="3067291" cy="131951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記錄實驗結果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EE045AE-1BED-1E67-09AA-FF42AC204A46}"/>
              </a:ext>
            </a:extLst>
          </p:cNvPr>
          <p:cNvSpPr/>
          <p:nvPr/>
        </p:nvSpPr>
        <p:spPr>
          <a:xfrm>
            <a:off x="5602147" y="5509548"/>
            <a:ext cx="3217763" cy="13195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spc="5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分析與結論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46D6DE4E-FAB2-D9CE-F3BA-DD5CCEDECCFC}"/>
              </a:ext>
            </a:extLst>
          </p:cNvPr>
          <p:cNvSpPr/>
          <p:nvPr/>
        </p:nvSpPr>
        <p:spPr>
          <a:xfrm>
            <a:off x="4247909" y="1192192"/>
            <a:ext cx="787078" cy="613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A6F591B-0EB7-1B34-CF93-B8285E357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933" y="1216317"/>
            <a:ext cx="804742" cy="64623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1C6F8407-342E-5C92-CD8B-68C303185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437411" y="2473904"/>
            <a:ext cx="804742" cy="64623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01FCDFB-48EA-1307-A1E4-C44F3C070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112020" y="3662048"/>
            <a:ext cx="804742" cy="646232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F10160B-F03B-F96F-BAF3-C12E6703F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48225">
            <a:off x="4471728" y="3694415"/>
            <a:ext cx="804742" cy="64623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1D85A7AC-7B47-5EA9-9512-28849E40D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005162" y="4947018"/>
            <a:ext cx="804742" cy="64623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1795EA7-5395-02AF-C797-9373E5445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70733">
            <a:off x="4471728" y="6000274"/>
            <a:ext cx="8047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319599" y="773787"/>
            <a:ext cx="7477601" cy="49991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ts val="6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4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科學實驗步驟：察覺現象、提出問題、蒐集資料、提出假設、設計實驗與進行實驗、記錄實驗結果以及進行討論、分析與結論</a:t>
            </a:r>
            <a:endParaRPr kumimoji="0" lang="en-US" sz="52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319599" y="708362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19" y="7091243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7066955"/>
            <a:ext cx="12954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Arimo" pitchFamily="34" charset="0"/>
                <a:ea typeface="Arimo" pitchFamily="34" charset="-122"/>
                <a:cs typeface="Arimo" pitchFamily="34" charset="-120"/>
              </a:rPr>
              <a:t>by 勉琦 何</a:t>
            </a:r>
            <a:endParaRPr kumimoji="0" lang="en-US" sz="21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37872" y="6227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1001439" y="838955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6000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察</a:t>
            </a:r>
            <a:r>
              <a:rPr lang="zh-TW" altLang="en-US" sz="6000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覺生活中有趣的</a:t>
            </a:r>
            <a:r>
              <a:rPr lang="en-US" sz="6000" b="1" dirty="0" err="1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現象</a:t>
            </a:r>
            <a:endParaRPr 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7980" y="25458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 sz="3200"/>
          </a:p>
        </p:txBody>
      </p:sp>
      <p:sp>
        <p:nvSpPr>
          <p:cNvPr id="6" name="Text 4"/>
          <p:cNvSpPr/>
          <p:nvPr/>
        </p:nvSpPr>
        <p:spPr>
          <a:xfrm>
            <a:off x="1990941" y="2523885"/>
            <a:ext cx="276641" cy="4505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4400" b="1" dirty="0">
                <a:solidFill>
                  <a:srgbClr val="FFFF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820115" y="2557973"/>
            <a:ext cx="2666286" cy="6936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用心觀察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4231481"/>
            <a:ext cx="67554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914742" y="3897527"/>
            <a:ext cx="712608" cy="667387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 sz="2400"/>
          </a:p>
        </p:txBody>
      </p:sp>
      <p:sp>
        <p:nvSpPr>
          <p:cNvPr id="10" name="Text 8"/>
          <p:cNvSpPr/>
          <p:nvPr/>
        </p:nvSpPr>
        <p:spPr>
          <a:xfrm>
            <a:off x="1914741" y="3998119"/>
            <a:ext cx="499943" cy="5035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2820115" y="407047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記下你的發現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555313" y="5697617"/>
            <a:ext cx="67554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710" y="0"/>
            <a:ext cx="5332690" cy="8229600"/>
          </a:xfrm>
          <a:prstGeom prst="rect">
            <a:avLst/>
          </a:prstGeom>
        </p:spPr>
      </p:pic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8F35DC0-15C7-FCD0-BD40-479B26D14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517"/>
          <a:stretch/>
        </p:blipFill>
        <p:spPr>
          <a:xfrm>
            <a:off x="4282633" y="4920837"/>
            <a:ext cx="4774396" cy="304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-1393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5870734" y="1272899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發現問題</a:t>
            </a:r>
            <a:endParaRPr lang="en-US" sz="524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270" y="2797254"/>
            <a:ext cx="27742" cy="391263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7565053" y="3241536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7065109" y="300549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7250251" y="3047167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1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138" y="301942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不斷提問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137" y="3658076"/>
            <a:ext cx="44135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從你的觀察中，詢問一些問題，從而深入了解事物。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512" y="4352389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7065109" y="411634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7212151" y="4158020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2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426738" y="413027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281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確定問題範圍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48389" y="4768929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選擇一個有限也實際的問題開始研究</a:t>
            </a:r>
            <a:r>
              <a:rPr lang="en-US" sz="175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053" y="5360372"/>
            <a:ext cx="777597" cy="27742"/>
          </a:xfrm>
          <a:prstGeom prst="rect">
            <a:avLst/>
          </a:prstGeom>
          <a:solidFill>
            <a:srgbClr val="8061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5"/>
          <p:cNvSpPr/>
          <p:nvPr/>
        </p:nvSpPr>
        <p:spPr>
          <a:xfrm>
            <a:off x="7065109" y="512433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7208341" y="5166003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3</a:t>
            </a:r>
            <a:endParaRPr lang="en-US" sz="2624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138" y="513826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定位問題核心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137" y="5776914"/>
            <a:ext cx="4691845" cy="678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確認你要解決的是什麼核心問題，著重分析這些問題。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92FF2C4-4EC3-EF7C-C8C0-CDB23AD7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01" y="459557"/>
            <a:ext cx="3442552" cy="62503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3016825" y="689549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zh-TW" alt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4231481"/>
            <a:ext cx="67554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303832" y="2671566"/>
            <a:ext cx="4379338" cy="4111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555313" y="5697617"/>
            <a:ext cx="67554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BC1DFE2-498B-ADD3-D552-CE5DDDE14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334" y="555585"/>
            <a:ext cx="5533989" cy="680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7679846-6BAF-38B8-9ECB-BF4254213D36}"/>
              </a:ext>
            </a:extLst>
          </p:cNvPr>
          <p:cNvSpPr txBox="1"/>
          <p:nvPr/>
        </p:nvSpPr>
        <p:spPr>
          <a:xfrm>
            <a:off x="555586" y="1976379"/>
            <a:ext cx="8715737" cy="45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圖書館：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圖書館是蒐集資料的重要管道。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網路：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〖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〗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實地調查：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實地調查例如透過訪談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、問卷調查、觀察等方法。</a:t>
            </a:r>
          </a:p>
        </p:txBody>
      </p:sp>
    </p:spTree>
    <p:extLst>
      <p:ext uri="{BB962C8B-B14F-4D97-AF65-F5344CB8AC3E}">
        <p14:creationId xmlns:p14="http://schemas.microsoft.com/office/powerpoint/2010/main" val="332189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28401" y="47997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r>
              <a:rPr lang="zh-TW" altLang="en-US"/>
              <a:t>仔細尋找</a:t>
            </a:r>
          </a:p>
        </p:txBody>
      </p:sp>
      <p:sp>
        <p:nvSpPr>
          <p:cNvPr id="4" name="Text 2"/>
          <p:cNvSpPr/>
          <p:nvPr/>
        </p:nvSpPr>
        <p:spPr>
          <a:xfrm>
            <a:off x="2348389" y="1388962"/>
            <a:ext cx="5332690" cy="1152069"/>
          </a:xfrm>
          <a:prstGeom prst="rect">
            <a:avLst/>
          </a:prstGeom>
          <a:noFill/>
          <a:ln/>
        </p:spPr>
        <p:txBody>
          <a:bodyPr wrap="none"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lnSpc>
                <a:spcPts val="6561"/>
              </a:lnSpc>
              <a:buNone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提出假設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985373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17207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開創性思維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810726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在了解問題後，釋放創造力提出可能解決問題的想法。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810726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仔細尋找可能有關的資料，廣泛而全面。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063" y="2985373"/>
            <a:ext cx="2870376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16212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81"/>
              </a:lnSpc>
              <a:buNone/>
            </a:pPr>
            <a:r>
              <a:rPr lang="zh-TW" alt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合理</a:t>
            </a:r>
            <a:r>
              <a:rPr lang="en-US" sz="2800" b="1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假設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810845"/>
            <a:ext cx="3906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不斷測試和重新審查你的假設，確保它們符合事實。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Image 3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9EC61DF-4E2A-86DC-0E06-14B1FAC30A68}"/>
              </a:ext>
            </a:extLst>
          </p:cNvPr>
          <p:cNvSpPr txBox="1"/>
          <p:nvPr/>
        </p:nvSpPr>
        <p:spPr>
          <a:xfrm>
            <a:off x="5799061" y="5162125"/>
            <a:ext cx="188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仔細尋找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4EC7524-EB01-25EF-2DA7-EE2533E5C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165" y="2985373"/>
            <a:ext cx="2870375" cy="191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-91440" y="-5407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2243257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實驗設計和準備</a:t>
            </a:r>
            <a:endParaRPr lang="en-US" sz="524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63188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實驗設計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859280" y="4248389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確定你要做的實驗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859280" y="4932326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設計如何執行實驗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859280" y="5616264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準備檢視和記錄數據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29921" y="363188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實驗材料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80544" y="4279193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列出所需材料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80542" y="4939689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確保材料全面和正確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80543" y="5624033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按需組裝材料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948289" y="361284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實驗步驟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701808" y="4298275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確定實驗步驟的順序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01808" y="4987971"/>
            <a:ext cx="37364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注意步驟的詳細程度和時間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01807" y="5988307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利用科學精神進行實驗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2A2BBBE-9EAE-4022-BE87-BDB6E443FC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0203"/>
          <a:stretch/>
        </p:blipFill>
        <p:spPr>
          <a:xfrm>
            <a:off x="9044609" y="712984"/>
            <a:ext cx="4672426" cy="2454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35703" y="112674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285128" y="982292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CEC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數據收集與記錄</a:t>
            </a:r>
            <a:endParaRPr lang="en-US" sz="524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5128" y="2506019"/>
            <a:ext cx="3088315" cy="4238248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2512419" y="287212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製作</a:t>
            </a:r>
            <a:r>
              <a:rPr lang="en-US" sz="3200" b="1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記錄表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12419" y="3637427"/>
            <a:ext cx="2718673" cy="1826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製作一個簡單易用的數據表</a:t>
            </a:r>
            <a:r>
              <a:rPr lang="zh-TW" alt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格</a:t>
            </a: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，方便記錄和整理數據。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833924" y="2506019"/>
            <a:ext cx="3385184" cy="4238249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Text 7"/>
          <p:cNvSpPr/>
          <p:nvPr/>
        </p:nvSpPr>
        <p:spPr>
          <a:xfrm>
            <a:off x="6082256" y="28866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記錄</a:t>
            </a:r>
            <a:r>
              <a:rPr lang="en-US" sz="3200" b="1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精確數據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147139" y="3617227"/>
            <a:ext cx="3014636" cy="31969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記錄數據時要非常細心，確保數據樣本精確並符合科學標準【</a:t>
            </a:r>
            <a:r>
              <a:rPr lang="en-US"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3</a:t>
            </a:r>
            <a:r>
              <a:rPr lang="zh-TW" altLang="en-US"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次平均值</a:t>
            </a: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】。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433023" y="2457264"/>
            <a:ext cx="3418811" cy="4238249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10"/>
          <p:cNvSpPr/>
          <p:nvPr/>
        </p:nvSpPr>
        <p:spPr>
          <a:xfrm>
            <a:off x="9702810" y="28866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" pitchFamily="34" charset="-120"/>
              </a:rPr>
              <a:t>數據分析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532323" y="3586126"/>
            <a:ext cx="3163014" cy="3268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使用相應的</a:t>
            </a:r>
            <a:r>
              <a:rPr lang="zh-TW" alt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方法</a:t>
            </a:r>
            <a:r>
              <a:rPr lang="en-US" sz="2800" dirty="0" err="1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進行仔細的數據分析和統計，從而獲得可靠和有意義的結果</a:t>
            </a:r>
            <a:r>
              <a:rPr lang="en-US" sz="2800" dirty="0">
                <a:solidFill>
                  <a:srgbClr val="D9E1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itchFamily="34" charset="-120"/>
              </a:rPr>
              <a:t>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227</Words>
  <Application>Microsoft Office PowerPoint</Application>
  <PresentationFormat>自訂</PresentationFormat>
  <Paragraphs>94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Arimo</vt:lpstr>
      <vt:lpstr>Syne</vt:lpstr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勉琦 何</cp:lastModifiedBy>
  <cp:revision>23</cp:revision>
  <dcterms:created xsi:type="dcterms:W3CDTF">2023-09-25T12:07:25Z</dcterms:created>
  <dcterms:modified xsi:type="dcterms:W3CDTF">2023-12-06T04:33:08Z</dcterms:modified>
</cp:coreProperties>
</file>