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1" r:id="rId2"/>
  </p:sldMasterIdLst>
  <p:sldIdLst>
    <p:sldId id="256" r:id="rId3"/>
    <p:sldId id="258" r:id="rId4"/>
    <p:sldId id="257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9462EF3-3C4F-43EE-ACEE-D4B806740EA3}" type="datetimeFigureOut">
              <a:rPr lang="en-US" dirty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43B39-165A-4B68-AA5C-581F5336313C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C8C57-33F9-4259-AC4F-0E3F5BEC9B94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772B-8FA2-401F-A0A1-A59855EDBC3E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5BDE-5A90-4611-82E9-0FC5746D30C5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A17D-0BEA-4E76-A7FC-F7C188BC48D1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9AC7D-18CA-4236-82B9-D75EB1D66EAE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8300E-C023-45CD-A0BE-EDB7A8C6EA8B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20EAD-E369-4933-8469-ED7764B56A1B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7A93-7D74-406F-92ED-4FBE40FB8617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442-4D76-4523-8128-5A30376533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3516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7A93-7D74-406F-92ED-4FBE40FB8617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442-4D76-4523-8128-5A30376533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643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0EF2-9919-473B-8215-8616BAF10692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7A93-7D74-406F-92ED-4FBE40FB8617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442-4D76-4523-8128-5A30376533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4804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7A93-7D74-406F-92ED-4FBE40FB8617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442-4D76-4523-8128-5A30376533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7476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7A93-7D74-406F-92ED-4FBE40FB8617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442-4D76-4523-8128-5A30376533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2951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7A93-7D74-406F-92ED-4FBE40FB8617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442-4D76-4523-8128-5A30376533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7942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7A93-7D74-406F-92ED-4FBE40FB8617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442-4D76-4523-8128-5A30376533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7261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7A93-7D74-406F-92ED-4FBE40FB8617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442-4D76-4523-8128-5A30376533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43242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7A93-7D74-406F-92ED-4FBE40FB8617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442-4D76-4523-8128-5A30376533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570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7A93-7D74-406F-92ED-4FBE40FB8617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442-4D76-4523-8128-5A30376533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1358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7A93-7D74-406F-92ED-4FBE40FB8617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442-4D76-4523-8128-5A30376533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7215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7A93-7D74-406F-92ED-4FBE40FB8617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442-4D76-4523-8128-5A303765333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6139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472EB-AC54-4713-BFC2-BEB621108C63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7A93-7D74-406F-92ED-4FBE40FB8617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442-4D76-4523-8128-5A30376533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6529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7A93-7D74-406F-92ED-4FBE40FB8617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442-4D76-4523-8128-5A30376533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5313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7A93-7D74-406F-92ED-4FBE40FB8617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442-4D76-4523-8128-5A30376533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011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7A93-7D74-406F-92ED-4FBE40FB8617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442-4D76-4523-8128-5A30376533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7602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7A93-7D74-406F-92ED-4FBE40FB8617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0C442-4D76-4523-8128-5A30376533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1030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5A0C-791E-4545-B787-F98AD45CD761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36B77-F4F4-4427-AC4F-9A623798AD82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E790C-34EB-4565-8437-CACF4CDB7822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A4C11-22B8-4A4E-8126-B3AF6B948A8E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D06B6-C816-4861-964D-15A98395707D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1A8AB-EA7C-4B1B-9D73-E2551851FABE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0786BE5-D2A3-4BF0-8B30-D7403E61B3DC}" type="datetimeFigureOut">
              <a:rPr lang="en-US" dirty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7A93-7D74-406F-92ED-4FBE40FB8617}" type="datetimeFigureOut">
              <a:rPr lang="zh-TW" altLang="en-US" smtClean="0"/>
              <a:t>2023/4/24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0C442-4D76-4523-8128-5A303765333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9551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2B8CA178-4B31-43D1-A9A9-483C00AA8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3428" y="1038687"/>
            <a:ext cx="8761403" cy="4520214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zh-TW" altLang="en-US" sz="3600" b="1" u="sng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五官</a:t>
            </a:r>
            <a:endParaRPr lang="en-US" altLang="zh-TW" sz="3200" b="1" u="sng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眼</a:t>
            </a:r>
            <a:r>
              <a:rPr lang="en-US" altLang="zh-TW" sz="3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》》》》</a:t>
            </a:r>
            <a:r>
              <a:rPr lang="zh-TW" altLang="en-US" sz="3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顏色</a:t>
            </a:r>
            <a:endParaRPr lang="en-US" altLang="zh-TW" sz="3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鼻</a:t>
            </a:r>
            <a:r>
              <a:rPr lang="en-US" altLang="zh-TW" sz="3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》》》》</a:t>
            </a:r>
            <a:r>
              <a:rPr lang="zh-TW" altLang="en-US" sz="3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氣味</a:t>
            </a:r>
            <a:endParaRPr lang="en-US" altLang="zh-TW" sz="3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嘴</a:t>
            </a:r>
            <a:r>
              <a:rPr lang="en-US" altLang="zh-TW" sz="3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》》》》</a:t>
            </a:r>
            <a:r>
              <a:rPr lang="zh-TW" altLang="en-US" sz="3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味道</a:t>
            </a:r>
            <a:endParaRPr lang="en-US" altLang="zh-TW" sz="3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耳</a:t>
            </a:r>
            <a:r>
              <a:rPr lang="en-US" altLang="zh-TW" sz="3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》》》》</a:t>
            </a:r>
            <a:r>
              <a:rPr lang="zh-TW" altLang="en-US" sz="3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聲音</a:t>
            </a:r>
            <a:endParaRPr lang="en-US" altLang="zh-TW" sz="3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</a:t>
            </a:r>
            <a:r>
              <a:rPr lang="en-US" altLang="zh-TW" sz="3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》》》》</a:t>
            </a:r>
            <a:r>
              <a:rPr lang="zh-TW" altLang="en-US" sz="3200" b="1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觸感</a:t>
            </a:r>
            <a:endParaRPr lang="en-US" altLang="zh-TW" sz="3200" b="1" dirty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不明來源的物質不可輕易用嘴和鼻來嘗試</a:t>
            </a:r>
          </a:p>
        </p:txBody>
      </p:sp>
    </p:spTree>
    <p:extLst>
      <p:ext uri="{BB962C8B-B14F-4D97-AF65-F5344CB8AC3E}">
        <p14:creationId xmlns:p14="http://schemas.microsoft.com/office/powerpoint/2010/main" val="607942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2B8CA178-4B31-43D1-A9A9-483C00AA8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1118586"/>
            <a:ext cx="8825658" cy="4520214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800" b="1" dirty="0"/>
              <a:t>每種水溶性液體都具有潛在的氫離子濃度或</a:t>
            </a:r>
            <a:r>
              <a:rPr lang="en-US" altLang="zh-TW" sz="2800" b="1" dirty="0"/>
              <a:t>pH(</a:t>
            </a:r>
            <a:r>
              <a:rPr lang="zh-TW" altLang="en-US" sz="2800" b="1" dirty="0"/>
              <a:t>酸鹼值</a:t>
            </a:r>
            <a:r>
              <a:rPr lang="en-US" altLang="zh-TW" sz="2800" b="1" dirty="0"/>
              <a:t>)</a:t>
            </a:r>
            <a:r>
              <a:rPr lang="zh-TW" altLang="en-US" sz="2800" b="1" dirty="0"/>
              <a:t>。 </a:t>
            </a:r>
            <a:r>
              <a:rPr lang="en-US" altLang="zh-TW" sz="2800" b="1" dirty="0"/>
              <a:t>pH</a:t>
            </a:r>
            <a:r>
              <a:rPr lang="zh-TW" altLang="en-US" sz="2800" b="1" dirty="0"/>
              <a:t>是氫原子的測量單位，來判斷物質是酸性還是鹼性。</a:t>
            </a:r>
            <a:endParaRPr lang="en-US" altLang="zh-TW" sz="2800" b="1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800" b="1" dirty="0"/>
              <a:t>酸與鹼之特性，最早是用水溶液的實驗觀察來說明其性質。</a:t>
            </a:r>
            <a:endParaRPr lang="en-US" altLang="zh-TW" sz="2800" b="1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800" b="1" dirty="0"/>
              <a:t>酸的定義是指一物質，其水溶液中具有酸味．使藍色石蕊試紙變紅，可中和鹼的物質。</a:t>
            </a:r>
            <a:endParaRPr lang="en-US" altLang="zh-TW" sz="2800" b="1" dirty="0"/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800" b="1" dirty="0"/>
              <a:t>鹼的定義是指一物質，其水溶液具有澀味，能使紅色石蕊試紙變藍，可中和酸的物質。</a:t>
            </a:r>
          </a:p>
        </p:txBody>
      </p:sp>
    </p:spTree>
    <p:extLst>
      <p:ext uri="{BB962C8B-B14F-4D97-AF65-F5344CB8AC3E}">
        <p14:creationId xmlns:p14="http://schemas.microsoft.com/office/powerpoint/2010/main" val="94025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83C447AE-9C91-4D8B-B805-9CF4AC84C9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7B88BF14-3A7F-4FDF-93BD-45FFD3712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55" y="905521"/>
            <a:ext cx="9882090" cy="51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52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>
            <a:extLst>
              <a:ext uri="{FF2B5EF4-FFF2-40B4-BE49-F238E27FC236}">
                <a16:creationId xmlns:a16="http://schemas.microsoft.com/office/drawing/2014/main" id="{83C447AE-9C91-4D8B-B805-9CF4AC84C9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674703"/>
            <a:ext cx="8825658" cy="4964097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35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石蕊試紙</a:t>
            </a:r>
            <a:r>
              <a:rPr lang="zh-TW" altLang="en-US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5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藍色石蕊試紙</a:t>
            </a:r>
            <a:endParaRPr lang="en-US" altLang="zh-TW" sz="35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紅色石蕊試紙</a:t>
            </a:r>
            <a:endParaRPr lang="en-US" altLang="zh-TW" sz="3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5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操作型定義</a:t>
            </a:r>
            <a:endParaRPr lang="en-US" altLang="zh-TW" sz="35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9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酸性：</a:t>
            </a:r>
            <a:r>
              <a:rPr lang="zh-TW" altLang="en-US" sz="39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（藍色）變紅</a:t>
            </a:r>
            <a:endParaRPr lang="en-US" altLang="zh-TW" sz="3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9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（紅色）不變</a:t>
            </a:r>
            <a:endParaRPr lang="en-US" altLang="zh-TW" sz="3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鹼性：</a:t>
            </a:r>
            <a:r>
              <a:rPr lang="zh-TW" altLang="en-US" sz="39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（紅色）變藍</a:t>
            </a:r>
          </a:p>
          <a:p>
            <a:r>
              <a:rPr lang="zh-TW" altLang="en-US" sz="39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（藍色）不變</a:t>
            </a:r>
          </a:p>
          <a:p>
            <a:r>
              <a:rPr lang="zh-TW" altLang="en-US" sz="39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中性：</a:t>
            </a:r>
            <a:r>
              <a:rPr lang="zh-TW" altLang="en-US" sz="39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（紅色）不變</a:t>
            </a:r>
            <a:endParaRPr lang="en-US" altLang="zh-TW" sz="3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（藍色）不變</a:t>
            </a: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0322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44A584-F08B-41D8-B00D-23204C7C7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278" y="497150"/>
            <a:ext cx="9655946" cy="5637320"/>
          </a:xfr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br>
              <a:rPr lang="en-US" altLang="zh-TW" sz="2000" dirty="0"/>
            </a:br>
            <a:br>
              <a:rPr lang="en-US" altLang="zh-TW" sz="2000" dirty="0"/>
            </a:br>
            <a:br>
              <a:rPr lang="en-US" altLang="zh-TW" sz="2000" dirty="0"/>
            </a:br>
            <a:br>
              <a:rPr lang="en-US" altLang="zh-TW" sz="2000" dirty="0"/>
            </a:br>
            <a:br>
              <a:rPr lang="en-US" altLang="zh-TW" sz="2000" dirty="0"/>
            </a:br>
            <a:br>
              <a:rPr lang="en-US" altLang="zh-TW" sz="2000" dirty="0"/>
            </a:br>
            <a:br>
              <a:rPr lang="en-US" altLang="zh-TW" sz="2000" dirty="0"/>
            </a:br>
            <a:br>
              <a:rPr lang="en-US" altLang="zh-TW" sz="2000" dirty="0"/>
            </a:br>
            <a:br>
              <a:rPr lang="en-US" altLang="zh-TW" sz="2000" dirty="0"/>
            </a:br>
            <a:br>
              <a:rPr lang="en-US" altLang="zh-TW" sz="2000" dirty="0"/>
            </a:br>
            <a:r>
              <a:rPr lang="zh-TW" altLang="en-US" sz="6000" cap="none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操作型定義</a:t>
            </a:r>
            <a:br>
              <a:rPr lang="en-US" altLang="zh-TW" sz="20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酸性水溶液  </a:t>
            </a:r>
            <a:r>
              <a:rPr lang="zh-TW" alt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藍色試紙～變紅色</a:t>
            </a:r>
            <a:r>
              <a:rPr lang="zh-TW" alt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br>
              <a:rPr lang="en-US" altLang="zh-TW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en-US" sz="4400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紅色試紙～不變色</a:t>
            </a:r>
            <a:r>
              <a:rPr lang="en-US" altLang="zh-TW" sz="4400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br>
              <a:rPr lang="en-US" altLang="zh-TW" sz="44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中性水溶液  </a:t>
            </a:r>
            <a:r>
              <a:rPr lang="zh-TW" altLang="en-US" sz="4400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紅、藍試紙～不變色</a:t>
            </a:r>
            <a:br>
              <a:rPr lang="en-US" altLang="zh-TW" sz="44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4400" cap="none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鹼性水溶液  </a:t>
            </a:r>
            <a:r>
              <a:rPr lang="zh-TW" altLang="en-US" sz="4400" b="1" dirty="0">
                <a:solidFill>
                  <a:prstClr val="white"/>
                </a:solidFill>
                <a:highlight>
                  <a:srgbClr val="0000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  <a:t>紅色試紙～變藍色</a:t>
            </a:r>
            <a:br>
              <a:rPr lang="en-US" altLang="zh-TW" sz="4400" b="1" dirty="0">
                <a:solidFill>
                  <a:prstClr val="white"/>
                </a:solidFill>
                <a:highlight>
                  <a:srgbClr val="0000FF"/>
                </a:highlight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4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zh-TW" altLang="en-US" sz="4400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藍色試紙～不變色</a:t>
            </a:r>
            <a:r>
              <a:rPr lang="zh-TW" altLang="en-US" sz="3600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     </a:t>
            </a:r>
            <a:endParaRPr lang="zh-TW" altLang="en-US" sz="2000" dirty="0">
              <a:solidFill>
                <a:schemeClr val="bg1"/>
              </a:solidFill>
              <a:highlight>
                <a:srgbClr val="0000FF"/>
              </a:highligh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3659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離子會議室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離子會議室</Template>
  <TotalTime>72</TotalTime>
  <Words>231</Words>
  <Application>Microsoft Office PowerPoint</Application>
  <PresentationFormat>寬螢幕</PresentationFormat>
  <Paragraphs>22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5</vt:i4>
      </vt:variant>
    </vt:vector>
  </HeadingPairs>
  <TitlesOfParts>
    <vt:vector size="15" baseType="lpstr">
      <vt:lpstr>新細明體</vt:lpstr>
      <vt:lpstr>標楷體</vt:lpstr>
      <vt:lpstr>Arial</vt:lpstr>
      <vt:lpstr>Bookman Old Style</vt:lpstr>
      <vt:lpstr>Century Gothic</vt:lpstr>
      <vt:lpstr>Rockwell</vt:lpstr>
      <vt:lpstr>Wingdings</vt:lpstr>
      <vt:lpstr>Wingdings 3</vt:lpstr>
      <vt:lpstr>離子會議室</vt:lpstr>
      <vt:lpstr>Damask</vt:lpstr>
      <vt:lpstr>PowerPoint 簡報</vt:lpstr>
      <vt:lpstr>PowerPoint 簡報</vt:lpstr>
      <vt:lpstr>PowerPoint 簡報</vt:lpstr>
      <vt:lpstr>PowerPoint 簡報</vt:lpstr>
      <vt:lpstr>          操作型定義 酸性水溶液  藍色試紙～變紅色              紅色試紙～不變色         中性水溶液  紅、藍試紙～不變色 鹼性水溶液  紅色試紙～變藍色             藍色試紙～不變色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Roki</dc:creator>
  <cp:lastModifiedBy>Roki</cp:lastModifiedBy>
  <cp:revision>14</cp:revision>
  <dcterms:created xsi:type="dcterms:W3CDTF">2023-04-24T01:28:58Z</dcterms:created>
  <dcterms:modified xsi:type="dcterms:W3CDTF">2023-04-24T04:00:03Z</dcterms:modified>
</cp:coreProperties>
</file>