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1B6E61C-A37E-46DC-A588-33A4301D2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1234" y="303033"/>
            <a:ext cx="10289220" cy="5804804"/>
          </a:xfrm>
        </p:spPr>
        <p:txBody>
          <a:bodyPr>
            <a:normAutofit fontScale="92500"/>
          </a:bodyPr>
          <a:lstStyle/>
          <a:p>
            <a:r>
              <a:rPr lang="zh-TW" altLang="en-US" sz="54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力的種類：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4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接觸力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有接觸才有力的作用</a:t>
            </a:r>
            <a:endParaRPr lang="en-US" altLang="zh-TW" sz="4400" b="1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彈力、拉力、推力、摩擦力、浮力、壓力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非接觸力（超距力）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不需接觸就有力的作用</a:t>
            </a:r>
            <a:endParaRPr lang="en-US" altLang="zh-TW" sz="4400" b="1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重力、萬有引力、靜電力、磁力</a:t>
            </a:r>
          </a:p>
        </p:txBody>
      </p:sp>
    </p:spTree>
    <p:extLst>
      <p:ext uri="{BB962C8B-B14F-4D97-AF65-F5344CB8AC3E}">
        <p14:creationId xmlns:p14="http://schemas.microsoft.com/office/powerpoint/2010/main" val="1859009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C5378B-536A-43BB-8062-C0407713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7600" y="552592"/>
            <a:ext cx="8946541" cy="5182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測量力的大小</a:t>
            </a:r>
            <a:endParaRPr lang="en-US" altLang="zh-TW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利用</a:t>
            </a:r>
            <a:r>
              <a:rPr lang="zh-TW" altLang="en-US" sz="44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彈簧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4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長度</a:t>
            </a:r>
            <a:endParaRPr lang="en-US" altLang="zh-TW" sz="4400" b="1" dirty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物體的重量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（向下拉的力量：</a:t>
            </a:r>
            <a:r>
              <a:rPr lang="zh-TW" altLang="en-US" sz="44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重力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重量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越重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重力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越大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彈簧長度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越長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重量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越輕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44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重力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越小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44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彈簧長度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越短</a:t>
            </a:r>
          </a:p>
          <a:p>
            <a:pPr marL="0" indent="0">
              <a:buNone/>
            </a:pP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5867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58CEA5-8D87-45EE-A42B-1AB715F26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392" y="650246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力的三要素：</a:t>
            </a:r>
            <a:b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→ 長度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方向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→ 箭頭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作用點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→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起點</a:t>
            </a:r>
            <a:endParaRPr lang="zh-TW" altLang="en-US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id="{6AD0540E-9A0C-4EB6-8CF8-6B9BA7F49267}"/>
              </a:ext>
            </a:extLst>
          </p:cNvPr>
          <p:cNvCxnSpPr/>
          <p:nvPr/>
        </p:nvCxnSpPr>
        <p:spPr>
          <a:xfrm flipV="1">
            <a:off x="7099547" y="2075604"/>
            <a:ext cx="1775534" cy="96766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橢圓 5">
            <a:extLst>
              <a:ext uri="{FF2B5EF4-FFF2-40B4-BE49-F238E27FC236}">
                <a16:creationId xmlns:a16="http://schemas.microsoft.com/office/drawing/2014/main" id="{608B8240-5E4A-4A60-BB57-696433658FAA}"/>
              </a:ext>
            </a:extLst>
          </p:cNvPr>
          <p:cNvSpPr/>
          <p:nvPr/>
        </p:nvSpPr>
        <p:spPr>
          <a:xfrm>
            <a:off x="6744440" y="3006101"/>
            <a:ext cx="355107" cy="2130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9EFE2685-D0CA-4419-A78F-4DBD9251D8E7}"/>
              </a:ext>
            </a:extLst>
          </p:cNvPr>
          <p:cNvCxnSpPr>
            <a:cxnSpLocks/>
          </p:cNvCxnSpPr>
          <p:nvPr/>
        </p:nvCxnSpPr>
        <p:spPr>
          <a:xfrm flipV="1">
            <a:off x="9561356" y="2559437"/>
            <a:ext cx="966435" cy="54153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>
            <a:extLst>
              <a:ext uri="{FF2B5EF4-FFF2-40B4-BE49-F238E27FC236}">
                <a16:creationId xmlns:a16="http://schemas.microsoft.com/office/drawing/2014/main" id="{F67F76A6-2ED2-4719-B8A2-ABC02E8EDA76}"/>
              </a:ext>
            </a:extLst>
          </p:cNvPr>
          <p:cNvSpPr/>
          <p:nvPr/>
        </p:nvSpPr>
        <p:spPr>
          <a:xfrm>
            <a:off x="9252546" y="3043270"/>
            <a:ext cx="355107" cy="2130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223C9EC-BA36-424B-807D-F63EEE0137BD}"/>
              </a:ext>
            </a:extLst>
          </p:cNvPr>
          <p:cNvSpPr/>
          <p:nvPr/>
        </p:nvSpPr>
        <p:spPr>
          <a:xfrm>
            <a:off x="1829540" y="3897298"/>
            <a:ext cx="1941250" cy="807868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bg1"/>
                </a:solidFill>
              </a:rPr>
              <a:t>拉力</a:t>
            </a: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C1FD4E28-EB44-437C-BCFB-1E6318B5F857}"/>
              </a:ext>
            </a:extLst>
          </p:cNvPr>
          <p:cNvCxnSpPr>
            <a:cxnSpLocks/>
          </p:cNvCxnSpPr>
          <p:nvPr/>
        </p:nvCxnSpPr>
        <p:spPr>
          <a:xfrm flipH="1">
            <a:off x="656208" y="4261283"/>
            <a:ext cx="117333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9B9A8D96-F2CB-4F74-9A96-A3D53E298817}"/>
              </a:ext>
            </a:extLst>
          </p:cNvPr>
          <p:cNvCxnSpPr>
            <a:cxnSpLocks/>
          </p:cNvCxnSpPr>
          <p:nvPr/>
        </p:nvCxnSpPr>
        <p:spPr>
          <a:xfrm flipV="1">
            <a:off x="3805357" y="4261282"/>
            <a:ext cx="2176509" cy="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DE2AE911-24B1-4044-88CC-B662D58D1EBF}"/>
              </a:ext>
            </a:extLst>
          </p:cNvPr>
          <p:cNvSpPr/>
          <p:nvPr/>
        </p:nvSpPr>
        <p:spPr>
          <a:xfrm>
            <a:off x="4429957" y="3607644"/>
            <a:ext cx="798991" cy="38836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/>
              <a:t>大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F678FF1D-DFD9-4BD5-B138-EE8EFBBFCCA7}"/>
              </a:ext>
            </a:extLst>
          </p:cNvPr>
          <p:cNvSpPr/>
          <p:nvPr/>
        </p:nvSpPr>
        <p:spPr>
          <a:xfrm>
            <a:off x="1057683" y="3496751"/>
            <a:ext cx="547934" cy="38836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</a:t>
            </a: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51955128-8574-4EA4-A090-343049B1ADD8}"/>
              </a:ext>
            </a:extLst>
          </p:cNvPr>
          <p:cNvCxnSpPr>
            <a:cxnSpLocks/>
          </p:cNvCxnSpPr>
          <p:nvPr/>
        </p:nvCxnSpPr>
        <p:spPr>
          <a:xfrm>
            <a:off x="6096000" y="5657137"/>
            <a:ext cx="12968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4E72C158-B216-46F3-98E9-AF658CD52341}"/>
              </a:ext>
            </a:extLst>
          </p:cNvPr>
          <p:cNvCxnSpPr>
            <a:cxnSpLocks/>
          </p:cNvCxnSpPr>
          <p:nvPr/>
        </p:nvCxnSpPr>
        <p:spPr>
          <a:xfrm flipH="1">
            <a:off x="9381222" y="5678549"/>
            <a:ext cx="2066697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FD6F3B06-89A6-489A-88F3-EF3195C44BA9}"/>
              </a:ext>
            </a:extLst>
          </p:cNvPr>
          <p:cNvSpPr/>
          <p:nvPr/>
        </p:nvSpPr>
        <p:spPr>
          <a:xfrm>
            <a:off x="7439972" y="5274118"/>
            <a:ext cx="1941250" cy="807868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bg1"/>
                </a:solidFill>
              </a:rPr>
              <a:t>推力</a:t>
            </a:r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5FB2DB2A-22A3-4FE2-8738-2BF5FDCDCB6F}"/>
              </a:ext>
            </a:extLst>
          </p:cNvPr>
          <p:cNvSpPr/>
          <p:nvPr/>
        </p:nvSpPr>
        <p:spPr>
          <a:xfrm>
            <a:off x="9898933" y="4962623"/>
            <a:ext cx="798991" cy="4486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/>
              <a:t>大</a:t>
            </a: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2946C825-DB38-44E8-AB7E-562324873CAA}"/>
              </a:ext>
            </a:extLst>
          </p:cNvPr>
          <p:cNvSpPr/>
          <p:nvPr/>
        </p:nvSpPr>
        <p:spPr>
          <a:xfrm>
            <a:off x="6338297" y="5043054"/>
            <a:ext cx="547934" cy="38836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</a:t>
            </a:r>
          </a:p>
        </p:txBody>
      </p:sp>
    </p:spTree>
    <p:extLst>
      <p:ext uri="{BB962C8B-B14F-4D97-AF65-F5344CB8AC3E}">
        <p14:creationId xmlns:p14="http://schemas.microsoft.com/office/powerpoint/2010/main" val="1757343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D423139-BA87-4512-AB7F-3C5BA4741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620" y="960964"/>
            <a:ext cx="8946541" cy="34246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力的平衡</a:t>
            </a:r>
            <a:endParaRPr lang="en-US" altLang="zh-TW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兩個力量</a:t>
            </a:r>
            <a:r>
              <a:rPr lang="zh-TW" altLang="en-US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大小相等</a:t>
            </a:r>
            <a:endParaRPr lang="en-US" altLang="zh-TW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方向相反</a:t>
            </a:r>
            <a:endParaRPr lang="en-US" altLang="zh-TW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作用在同一水平上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BCFB7666-DA83-494E-A105-AD974D74462F}"/>
              </a:ext>
            </a:extLst>
          </p:cNvPr>
          <p:cNvSpPr/>
          <p:nvPr/>
        </p:nvSpPr>
        <p:spPr>
          <a:xfrm>
            <a:off x="2395993" y="4829137"/>
            <a:ext cx="1358284" cy="8256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箭號: 向右 4">
            <a:extLst>
              <a:ext uri="{FF2B5EF4-FFF2-40B4-BE49-F238E27FC236}">
                <a16:creationId xmlns:a16="http://schemas.microsoft.com/office/drawing/2014/main" id="{9A378F8F-57D0-4F2B-8B61-6B1003FC83A1}"/>
              </a:ext>
            </a:extLst>
          </p:cNvPr>
          <p:cNvSpPr/>
          <p:nvPr/>
        </p:nvSpPr>
        <p:spPr>
          <a:xfrm>
            <a:off x="1009227" y="5082466"/>
            <a:ext cx="1358284" cy="3728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0AB813B-DB91-43C5-B985-7575BB3AB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782759" y="5055518"/>
            <a:ext cx="1383912" cy="426757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42332320-3B84-4140-A5A1-12B02F424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833" y="4859894"/>
            <a:ext cx="1371719" cy="835224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F1DF00D5-F0AA-493D-ABD8-90790C61C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433018" y="5082466"/>
            <a:ext cx="1383912" cy="426757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674B420B-DA0C-4005-8274-C8BA933B0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2552" y="5064127"/>
            <a:ext cx="1383912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944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40</TotalTime>
  <Words>142</Words>
  <Application>Microsoft Office PowerPoint</Application>
  <PresentationFormat>寬螢幕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標楷體</vt:lpstr>
      <vt:lpstr>Arial</vt:lpstr>
      <vt:lpstr>Century Gothic</vt:lpstr>
      <vt:lpstr>Wingdings 3</vt:lpstr>
      <vt:lpstr>離子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Roki</dc:creator>
  <cp:lastModifiedBy>Roki</cp:lastModifiedBy>
  <cp:revision>6</cp:revision>
  <dcterms:created xsi:type="dcterms:W3CDTF">2022-05-18T23:53:07Z</dcterms:created>
  <dcterms:modified xsi:type="dcterms:W3CDTF">2022-05-24T04:38:33Z</dcterms:modified>
</cp:coreProperties>
</file>