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DE28-BF8C-431F-8AAC-9745B0E5CCD1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0EE4B-7EEF-4A1A-B317-197D83F010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9255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DE28-BF8C-431F-8AAC-9745B0E5CCD1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0EE4B-7EEF-4A1A-B317-197D83F010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153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DE28-BF8C-431F-8AAC-9745B0E5CCD1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0EE4B-7EEF-4A1A-B317-197D83F010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4958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zh-TW" altLang="en-US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DE28-BF8C-431F-8AAC-9745B0E5CCD1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0EE4B-7EEF-4A1A-B317-197D83F010C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9123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DE28-BF8C-431F-8AAC-9745B0E5CCD1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0EE4B-7EEF-4A1A-B317-197D83F010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2386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DE28-BF8C-431F-8AAC-9745B0E5CCD1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0EE4B-7EEF-4A1A-B317-197D83F010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3821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DE28-BF8C-431F-8AAC-9745B0E5CCD1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0EE4B-7EEF-4A1A-B317-197D83F010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36065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DE28-BF8C-431F-8AAC-9745B0E5CCD1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0EE4B-7EEF-4A1A-B317-197D83F010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32556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DE28-BF8C-431F-8AAC-9745B0E5CCD1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0EE4B-7EEF-4A1A-B317-197D83F010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5591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DE28-BF8C-431F-8AAC-9745B0E5CCD1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0EE4B-7EEF-4A1A-B317-197D83F010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677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DE28-BF8C-431F-8AAC-9745B0E5CCD1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0EE4B-7EEF-4A1A-B317-197D83F010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2278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DE28-BF8C-431F-8AAC-9745B0E5CCD1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0EE4B-7EEF-4A1A-B317-197D83F010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8503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DE28-BF8C-431F-8AAC-9745B0E5CCD1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0EE4B-7EEF-4A1A-B317-197D83F010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2506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DE28-BF8C-431F-8AAC-9745B0E5CCD1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0EE4B-7EEF-4A1A-B317-197D83F010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5543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DE28-BF8C-431F-8AAC-9745B0E5CCD1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0EE4B-7EEF-4A1A-B317-197D83F010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8926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DE28-BF8C-431F-8AAC-9745B0E5CCD1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0EE4B-7EEF-4A1A-B317-197D83F010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2934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6DE28-BF8C-431F-8AAC-9745B0E5CCD1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0EE4B-7EEF-4A1A-B317-197D83F010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0824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336DE28-BF8C-431F-8AAC-9745B0E5CCD1}" type="datetimeFigureOut">
              <a:rPr lang="zh-TW" altLang="en-US" smtClean="0"/>
              <a:t>2021/10/4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0EE4B-7EEF-4A1A-B317-197D83F010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64697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D9F15721-86CB-45B0-8424-F26B0B97A6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2002" y="1180730"/>
            <a:ext cx="8791403" cy="5175681"/>
          </a:xfrm>
          <a:noFill/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物質受熱的變化</a:t>
            </a:r>
            <a:endParaRPr lang="en-US" altLang="zh-TW" sz="4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性質會改變     還原</a:t>
            </a:r>
            <a:endParaRPr lang="en-US" altLang="zh-TW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32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體積會改變     熱脹冷縮</a:t>
            </a:r>
            <a:r>
              <a:rPr lang="en-US" altLang="zh-TW" sz="3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endParaRPr lang="zh-TW" altLang="en-US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9" name="接點: 弧形 8">
            <a:extLst>
              <a:ext uri="{FF2B5EF4-FFF2-40B4-BE49-F238E27FC236}">
                <a16:creationId xmlns:a16="http://schemas.microsoft.com/office/drawing/2014/main" id="{6A41CD85-EAE1-4E73-9AD0-17E665B66E7D}"/>
              </a:ext>
            </a:extLst>
          </p:cNvPr>
          <p:cNvCxnSpPr>
            <a:cxnSpLocks/>
          </p:cNvCxnSpPr>
          <p:nvPr/>
        </p:nvCxnSpPr>
        <p:spPr>
          <a:xfrm flipV="1">
            <a:off x="6047171" y="2545117"/>
            <a:ext cx="541537" cy="221942"/>
          </a:xfrm>
          <a:prstGeom prst="curvedConnector3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接點: 弧形 10">
            <a:extLst>
              <a:ext uri="{FF2B5EF4-FFF2-40B4-BE49-F238E27FC236}">
                <a16:creationId xmlns:a16="http://schemas.microsoft.com/office/drawing/2014/main" id="{5B271AC2-F28D-47D7-9101-A043E45243C6}"/>
              </a:ext>
            </a:extLst>
          </p:cNvPr>
          <p:cNvCxnSpPr/>
          <p:nvPr/>
        </p:nvCxnSpPr>
        <p:spPr>
          <a:xfrm>
            <a:off x="6082682" y="2946276"/>
            <a:ext cx="506026" cy="221942"/>
          </a:xfrm>
          <a:prstGeom prst="curvedConnector3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2C54DDE2-8FC2-47CF-817E-FB7393B539D9}"/>
              </a:ext>
            </a:extLst>
          </p:cNvPr>
          <p:cNvSpPr/>
          <p:nvPr/>
        </p:nvSpPr>
        <p:spPr>
          <a:xfrm>
            <a:off x="6732230" y="2336492"/>
            <a:ext cx="594804" cy="319596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可</a:t>
            </a: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654342E7-6CF9-4314-B2F4-4C8572D1FA4C}"/>
              </a:ext>
            </a:extLst>
          </p:cNvPr>
          <p:cNvSpPr/>
          <p:nvPr/>
        </p:nvSpPr>
        <p:spPr>
          <a:xfrm>
            <a:off x="6732230" y="3012858"/>
            <a:ext cx="745725" cy="310719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不可</a:t>
            </a:r>
          </a:p>
        </p:txBody>
      </p:sp>
      <p:sp>
        <p:nvSpPr>
          <p:cNvPr id="15" name="箭號: 向右 14">
            <a:extLst>
              <a:ext uri="{FF2B5EF4-FFF2-40B4-BE49-F238E27FC236}">
                <a16:creationId xmlns:a16="http://schemas.microsoft.com/office/drawing/2014/main" id="{B147E5FA-E9DC-4644-A048-923E3DA52454}"/>
              </a:ext>
            </a:extLst>
          </p:cNvPr>
          <p:cNvSpPr/>
          <p:nvPr/>
        </p:nvSpPr>
        <p:spPr>
          <a:xfrm>
            <a:off x="4398885" y="4141524"/>
            <a:ext cx="461638" cy="22194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箭號: 向右 15">
            <a:extLst>
              <a:ext uri="{FF2B5EF4-FFF2-40B4-BE49-F238E27FC236}">
                <a16:creationId xmlns:a16="http://schemas.microsoft.com/office/drawing/2014/main" id="{89AADECD-B792-4B35-A925-B821B2D5C372}"/>
              </a:ext>
            </a:extLst>
          </p:cNvPr>
          <p:cNvSpPr/>
          <p:nvPr/>
        </p:nvSpPr>
        <p:spPr>
          <a:xfrm>
            <a:off x="4398885" y="2862453"/>
            <a:ext cx="506026" cy="22194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205B877E-65AA-4BFF-ACE4-07125A63AEEB}"/>
              </a:ext>
            </a:extLst>
          </p:cNvPr>
          <p:cNvSpPr/>
          <p:nvPr/>
        </p:nvSpPr>
        <p:spPr>
          <a:xfrm>
            <a:off x="7246686" y="3857438"/>
            <a:ext cx="1149659" cy="568171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液體</a:t>
            </a:r>
          </a:p>
        </p:txBody>
      </p:sp>
      <p:sp>
        <p:nvSpPr>
          <p:cNvPr id="20" name="矩形: 圓角 19">
            <a:extLst>
              <a:ext uri="{FF2B5EF4-FFF2-40B4-BE49-F238E27FC236}">
                <a16:creationId xmlns:a16="http://schemas.microsoft.com/office/drawing/2014/main" id="{C61D053B-1F17-40CD-8AB8-6BC548364F3C}"/>
              </a:ext>
            </a:extLst>
          </p:cNvPr>
          <p:cNvSpPr/>
          <p:nvPr/>
        </p:nvSpPr>
        <p:spPr>
          <a:xfrm>
            <a:off x="7246686" y="4675384"/>
            <a:ext cx="1149659" cy="568171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cap="all" dirty="0">
                <a:solidFill>
                  <a:prstClr val="white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氣體</a:t>
            </a:r>
            <a:endParaRPr lang="zh-TW" altLang="en-US" dirty="0"/>
          </a:p>
        </p:txBody>
      </p:sp>
      <p:sp>
        <p:nvSpPr>
          <p:cNvPr id="21" name="矩形: 圓角 20">
            <a:extLst>
              <a:ext uri="{FF2B5EF4-FFF2-40B4-BE49-F238E27FC236}">
                <a16:creationId xmlns:a16="http://schemas.microsoft.com/office/drawing/2014/main" id="{5849A721-DE60-4F6F-AB57-89E640D7EC63}"/>
              </a:ext>
            </a:extLst>
          </p:cNvPr>
          <p:cNvSpPr/>
          <p:nvPr/>
        </p:nvSpPr>
        <p:spPr>
          <a:xfrm>
            <a:off x="7246686" y="5459405"/>
            <a:ext cx="1149659" cy="568171"/>
          </a:xfrm>
          <a:prstGeom prst="roundRect">
            <a:avLst/>
          </a:prstGeom>
          <a:solidFill>
            <a:srgbClr val="7030A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cap="all" dirty="0">
                <a:solidFill>
                  <a:prstClr val="white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固體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154620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">
  <a:themeElements>
    <a:clrScheme name="離子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離子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離子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</TotalTime>
  <Words>20</Words>
  <Application>Microsoft Office PowerPoint</Application>
  <PresentationFormat>寬螢幕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Century Gothic</vt:lpstr>
      <vt:lpstr>Wingdings 3</vt:lpstr>
      <vt:lpstr>離子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何勉琦</dc:creator>
  <cp:lastModifiedBy>何勉琦</cp:lastModifiedBy>
  <cp:revision>3</cp:revision>
  <dcterms:created xsi:type="dcterms:W3CDTF">2021-10-04T00:13:29Z</dcterms:created>
  <dcterms:modified xsi:type="dcterms:W3CDTF">2021-10-04T00:34:40Z</dcterms:modified>
</cp:coreProperties>
</file>