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6" r:id="rId3"/>
    <p:sldId id="258" r:id="rId4"/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圓角 3">
            <a:extLst>
              <a:ext uri="{FF2B5EF4-FFF2-40B4-BE49-F238E27FC236}">
                <a16:creationId xmlns:a16="http://schemas.microsoft.com/office/drawing/2014/main" id="{8D2E0B72-3297-A9A8-5457-6DF7132FC16A}"/>
              </a:ext>
            </a:extLst>
          </p:cNvPr>
          <p:cNvSpPr/>
          <p:nvPr/>
        </p:nvSpPr>
        <p:spPr>
          <a:xfrm>
            <a:off x="798897" y="1113143"/>
            <a:ext cx="10972800" cy="341073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endParaRPr kumimoji="0" lang="en-US" altLang="zh-TW" sz="5400" b="1" i="0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kumimoji="0" lang="zh-TW" altLang="en-US" sz="5400" b="1" i="0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能源、能量、燃料、自然資源</a:t>
            </a:r>
            <a:endParaRPr kumimoji="0" lang="en-US" altLang="zh-TW" sz="5400" b="1" i="0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kumimoji="0" lang="zh-TW" altLang="en-US" sz="5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的差異</a:t>
            </a:r>
            <a:endParaRPr kumimoji="0" lang="en-US" altLang="zh-TW" sz="54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endParaRPr kumimoji="0" lang="en-US" altLang="zh-TW" sz="4000" b="1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9710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F3BB75A-312C-8466-FCB5-1EF49A663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7700" y="583752"/>
            <a:ext cx="4838300" cy="6067305"/>
          </a:xfrm>
        </p:spPr>
        <p:txBody>
          <a:bodyPr>
            <a:normAutofit/>
          </a:bodyPr>
          <a:lstStyle/>
          <a:p>
            <a:pPr algn="l"/>
            <a:r>
              <a:rPr lang="zh-TW" altLang="en-US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能量</a:t>
            </a:r>
            <a:r>
              <a:rPr lang="zh-TW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使物體</a:t>
            </a:r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運作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的能力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使物體</a:t>
            </a:r>
            <a:r>
              <a:rPr lang="zh-TW" altLang="en-US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改變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的能力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光能、熱能、動能、電能、</a:t>
            </a:r>
            <a:r>
              <a:rPr lang="zh-TW" altLang="en-US" sz="4000" b="1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聲能</a:t>
            </a:r>
            <a:endParaRPr lang="en-US" altLang="zh-TW" sz="4000" b="1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b="1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聲音能產生振動，也是一種能量</a:t>
            </a:r>
            <a:endParaRPr lang="en-US" altLang="zh-TW" sz="4000" b="1" u="sng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endParaRPr lang="zh-TW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矩形: 圓角 3">
            <a:extLst>
              <a:ext uri="{FF2B5EF4-FFF2-40B4-BE49-F238E27FC236}">
                <a16:creationId xmlns:a16="http://schemas.microsoft.com/office/drawing/2014/main" id="{8D2E0B72-3297-A9A8-5457-6DF7132FC16A}"/>
              </a:ext>
            </a:extLst>
          </p:cNvPr>
          <p:cNvSpPr/>
          <p:nvPr/>
        </p:nvSpPr>
        <p:spPr>
          <a:xfrm>
            <a:off x="6275672" y="583752"/>
            <a:ext cx="5428648" cy="521689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kumimoji="0" lang="zh-TW" altLang="en-US" sz="4000" b="1" i="0" u="sng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能源</a:t>
            </a:r>
            <a:r>
              <a:rPr kumimoji="0" lang="zh-TW" altLang="en-US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：</a:t>
            </a:r>
            <a:endParaRPr kumimoji="0" lang="en-US" altLang="zh-TW" sz="40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kumimoji="0" lang="zh-TW" altLang="en-US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提供</a:t>
            </a:r>
            <a:r>
              <a:rPr kumimoji="0" lang="zh-TW" altLang="en-US" sz="4000" b="1" i="0" u="none" strike="noStrike" kern="1200" cap="all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能量的來源</a:t>
            </a:r>
            <a:endParaRPr kumimoji="0" lang="en-US" altLang="zh-TW" sz="4000" b="1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kumimoji="0" lang="en-US" altLang="zh-TW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en-US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光能、熱能</a:t>
            </a:r>
            <a:r>
              <a:rPr kumimoji="0" lang="en-US" altLang="zh-TW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r>
              <a:rPr kumimoji="0" lang="zh-TW" altLang="en-US" sz="4000" b="1" i="0" u="none" strike="noStrike" kern="1200" cap="all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太陽</a:t>
            </a:r>
            <a:endParaRPr kumimoji="0" lang="en-US" altLang="zh-TW" sz="4000" b="1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kumimoji="0" lang="en-US" altLang="zh-TW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en-US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動能</a:t>
            </a:r>
            <a:r>
              <a:rPr kumimoji="0" lang="en-US" altLang="zh-TW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r>
              <a:rPr kumimoji="0" lang="zh-TW" altLang="en-US" sz="4000" b="1" i="0" u="none" strike="noStrike" kern="1200" cap="all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人、動物、風、水、燃料</a:t>
            </a:r>
            <a:endParaRPr kumimoji="0" lang="en-US" altLang="zh-TW" sz="4000" b="1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kumimoji="0" lang="en-US" altLang="zh-TW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en-US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電能</a:t>
            </a:r>
            <a:r>
              <a:rPr kumimoji="0" lang="en-US" altLang="zh-TW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r>
              <a:rPr kumimoji="0" lang="zh-TW" altLang="en-US" sz="4000" b="1" i="0" u="none" strike="noStrike" kern="1200" cap="all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電</a:t>
            </a:r>
            <a:endParaRPr kumimoji="0" lang="en-US" altLang="zh-TW" sz="4000" b="1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kumimoji="0" lang="en-US" altLang="zh-TW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(</a:t>
            </a:r>
            <a:r>
              <a:rPr kumimoji="0" lang="zh-TW" altLang="en-US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聲能</a:t>
            </a:r>
            <a:r>
              <a:rPr kumimoji="0" lang="en-US" altLang="zh-TW" sz="40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)</a:t>
            </a:r>
            <a:r>
              <a:rPr kumimoji="0" lang="zh-TW" altLang="en-US" sz="4000" b="1" i="0" u="none" strike="noStrike" kern="1200" cap="all" spc="0" normalizeH="0" baseline="0" noProof="0" dirty="0">
                <a:ln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聲音</a:t>
            </a:r>
            <a:endParaRPr kumimoji="0" lang="en-US" altLang="zh-TW" sz="4000" b="1" i="0" u="none" strike="noStrike" kern="1200" cap="all" spc="0" normalizeH="0" baseline="0" noProof="0" dirty="0">
              <a:ln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8605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F3BB75A-312C-8466-FCB5-1EF49A663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6575" y="343121"/>
            <a:ext cx="9407092" cy="5788171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kumimoji="0" lang="zh-TW" altLang="en-US" sz="4400" b="1" i="0" u="sng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燃料</a:t>
            </a:r>
            <a:r>
              <a:rPr kumimoji="0" lang="zh-TW" altLang="en-US" sz="4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：</a:t>
            </a:r>
            <a:endParaRPr kumimoji="0" lang="en-US" altLang="zh-TW" sz="4400" b="1" i="0" u="none" strike="noStrike" kern="1200" cap="all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需要經由燃燒產生能量</a:t>
            </a:r>
            <a:endParaRPr lang="en-US" altLang="zh-TW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汽油、液化石油氣、天然氣</a:t>
            </a:r>
            <a:r>
              <a:rPr lang="en-US" altLang="zh-TW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化石燃料</a:t>
            </a:r>
            <a:r>
              <a:rPr lang="en-US" altLang="zh-TW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古代生物所形成</a:t>
            </a:r>
            <a:endParaRPr lang="en-US" altLang="zh-TW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lang="zh-TW" altLang="en-US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植物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遺骸    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煤</a:t>
            </a:r>
            <a:endParaRPr lang="en-US" altLang="zh-TW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lang="zh-TW" altLang="en-US" sz="4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生物</a:t>
            </a:r>
            <a:r>
              <a:rPr lang="zh-TW" alt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遺骸    </a:t>
            </a:r>
            <a:r>
              <a:rPr lang="zh-TW" altLang="en-US" sz="4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天然氣、石油</a:t>
            </a:r>
            <a:endParaRPr lang="en-US" altLang="zh-TW" sz="40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r>
              <a:rPr lang="zh-TW" altLang="en-US" sz="40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缺點會產生二氧化碳，造成暖化</a:t>
            </a:r>
            <a:endParaRPr lang="en-US" altLang="zh-TW" sz="4000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prstClr val="white"/>
              </a:buClr>
              <a:buSzPct val="100000"/>
              <a:buFont typeface="Arial"/>
              <a:buNone/>
              <a:tabLst/>
              <a:defRPr/>
            </a:pP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箭號: 向右 3">
            <a:extLst>
              <a:ext uri="{FF2B5EF4-FFF2-40B4-BE49-F238E27FC236}">
                <a16:creationId xmlns:a16="http://schemas.microsoft.com/office/drawing/2014/main" id="{0164E3F1-0C87-A8A1-DFE3-DEE946E8F851}"/>
              </a:ext>
            </a:extLst>
          </p:cNvPr>
          <p:cNvSpPr/>
          <p:nvPr/>
        </p:nvSpPr>
        <p:spPr>
          <a:xfrm>
            <a:off x="3686475" y="3542097"/>
            <a:ext cx="548640" cy="442762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箭號: 向右 5">
            <a:extLst>
              <a:ext uri="{FF2B5EF4-FFF2-40B4-BE49-F238E27FC236}">
                <a16:creationId xmlns:a16="http://schemas.microsoft.com/office/drawing/2014/main" id="{D352BCD5-7CDB-A467-74F0-47F62FAACDA5}"/>
              </a:ext>
            </a:extLst>
          </p:cNvPr>
          <p:cNvSpPr/>
          <p:nvPr/>
        </p:nvSpPr>
        <p:spPr>
          <a:xfrm>
            <a:off x="3686475" y="4263992"/>
            <a:ext cx="548640" cy="442762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471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9F3BB75A-312C-8466-FCB5-1EF49A663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4327" y="959138"/>
            <a:ext cx="8916204" cy="4594640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自然資源</a:t>
            </a:r>
            <a:r>
              <a:rPr lang="zh-TW" altLang="en-US" sz="44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44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生物資源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動物、植物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i="1" dirty="0">
                <a:latin typeface="標楷體" panose="03000509000000000000" pitchFamily="65" charset="-120"/>
                <a:ea typeface="標楷體" panose="03000509000000000000" pitchFamily="65" charset="-120"/>
              </a:rPr>
              <a:t>自然成長，生生不息</a:t>
            </a:r>
            <a:endParaRPr lang="en-US" altLang="zh-TW" sz="4000" i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非生物資源</a:t>
            </a:r>
            <a:endParaRPr lang="en-US" altLang="zh-TW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(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陽光、水、風、煤、</a:t>
            </a:r>
            <a:r>
              <a:rPr lang="zh-TW" altLang="en-US" sz="4000" u="sng" dirty="0">
                <a:latin typeface="標楷體" panose="03000509000000000000" pitchFamily="65" charset="-120"/>
                <a:ea typeface="標楷體" panose="03000509000000000000" pitchFamily="65" charset="-120"/>
              </a:rPr>
              <a:t>石油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sz="4000" i="1" dirty="0">
                <a:latin typeface="標楷體" panose="03000509000000000000" pitchFamily="65" charset="-120"/>
                <a:ea typeface="標楷體" panose="03000509000000000000" pitchFamily="65" charset="-120"/>
              </a:rPr>
              <a:t>是有限的</a:t>
            </a:r>
          </a:p>
        </p:txBody>
      </p:sp>
    </p:spTree>
    <p:extLst>
      <p:ext uri="{BB962C8B-B14F-4D97-AF65-F5344CB8AC3E}">
        <p14:creationId xmlns:p14="http://schemas.microsoft.com/office/powerpoint/2010/main" val="27045127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{2CD5E76C-ED2C-49CF-9A69-F01D985339B9}tf03457452</Template>
  <TotalTime>57</TotalTime>
  <Words>149</Words>
  <Application>Microsoft Office PowerPoint</Application>
  <PresentationFormat>寬螢幕</PresentationFormat>
  <Paragraphs>26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標楷體</vt:lpstr>
      <vt:lpstr>Arial</vt:lpstr>
      <vt:lpstr>Calibri</vt:lpstr>
      <vt:lpstr>Calibri Light</vt:lpstr>
      <vt:lpstr>天體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alan0420@gmail.com</dc:creator>
  <cp:lastModifiedBy>alan0420@gmail.com</cp:lastModifiedBy>
  <cp:revision>4</cp:revision>
  <dcterms:created xsi:type="dcterms:W3CDTF">2023-05-21T23:35:19Z</dcterms:created>
  <dcterms:modified xsi:type="dcterms:W3CDTF">2023-05-22T00:32:51Z</dcterms:modified>
</cp:coreProperties>
</file>