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Wingdings 3" panose="05040102010807070707" pitchFamily="18" charset="2"/>
      <p:regular r:id="rId21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5981067-A6C9-4DA9-8F62-AE816FEEB6C1}" type="datetimeFigureOut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255620F-86E2-4546-97C7-91AAD1DD5F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1269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1067-A6C9-4DA9-8F62-AE816FEEB6C1}" type="datetimeFigureOut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620F-86E2-4546-97C7-91AAD1DD5F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509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1067-A6C9-4DA9-8F62-AE816FEEB6C1}" type="datetimeFigureOut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620F-86E2-4546-97C7-91AAD1DD5F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9892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1067-A6C9-4DA9-8F62-AE816FEEB6C1}" type="datetimeFigureOut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620F-86E2-4546-97C7-91AAD1DD5F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032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1067-A6C9-4DA9-8F62-AE816FEEB6C1}" type="datetimeFigureOut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620F-86E2-4546-97C7-91AAD1DD5F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2480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1067-A6C9-4DA9-8F62-AE816FEEB6C1}" type="datetimeFigureOut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620F-86E2-4546-97C7-91AAD1DD5F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1623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1067-A6C9-4DA9-8F62-AE816FEEB6C1}" type="datetimeFigureOut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620F-86E2-4546-97C7-91AAD1DD5F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6708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5981067-A6C9-4DA9-8F62-AE816FEEB6C1}" type="datetimeFigureOut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620F-86E2-4546-97C7-91AAD1DD5F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9484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5981067-A6C9-4DA9-8F62-AE816FEEB6C1}" type="datetimeFigureOut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620F-86E2-4546-97C7-91AAD1DD5F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007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1067-A6C9-4DA9-8F62-AE816FEEB6C1}" type="datetimeFigureOut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620F-86E2-4546-97C7-91AAD1DD5F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59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1067-A6C9-4DA9-8F62-AE816FEEB6C1}" type="datetimeFigureOut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620F-86E2-4546-97C7-91AAD1DD5F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59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1067-A6C9-4DA9-8F62-AE816FEEB6C1}" type="datetimeFigureOut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620F-86E2-4546-97C7-91AAD1DD5F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395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1067-A6C9-4DA9-8F62-AE816FEEB6C1}" type="datetimeFigureOut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620F-86E2-4546-97C7-91AAD1DD5F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914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1067-A6C9-4DA9-8F62-AE816FEEB6C1}" type="datetimeFigureOut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620F-86E2-4546-97C7-91AAD1DD5F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383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1067-A6C9-4DA9-8F62-AE816FEEB6C1}" type="datetimeFigureOut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620F-86E2-4546-97C7-91AAD1DD5F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1900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1067-A6C9-4DA9-8F62-AE816FEEB6C1}" type="datetimeFigureOut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620F-86E2-4546-97C7-91AAD1DD5F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164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1067-A6C9-4DA9-8F62-AE816FEEB6C1}" type="datetimeFigureOut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620F-86E2-4546-97C7-91AAD1DD5F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7503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5981067-A6C9-4DA9-8F62-AE816FEEB6C1}" type="datetimeFigureOut">
              <a:rPr lang="zh-TW" altLang="en-US" smtClean="0"/>
              <a:t>2016/5/26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255620F-86E2-4546-97C7-91AAD1DD5F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726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52.mp3"/><Relationship Id="rId3" Type="http://schemas.microsoft.com/office/2007/relationships/media" Target="../media/media50.mp3"/><Relationship Id="rId7" Type="http://schemas.microsoft.com/office/2007/relationships/media" Target="../media/media52.mp3"/><Relationship Id="rId12" Type="http://schemas.openxmlformats.org/officeDocument/2006/relationships/image" Target="../media/image2.png"/><Relationship Id="rId2" Type="http://schemas.openxmlformats.org/officeDocument/2006/relationships/audio" Target="../media/media49.mp3"/><Relationship Id="rId1" Type="http://schemas.microsoft.com/office/2007/relationships/media" Target="../media/media49.mp3"/><Relationship Id="rId6" Type="http://schemas.openxmlformats.org/officeDocument/2006/relationships/audio" Target="../media/media51.mp3"/><Relationship Id="rId11" Type="http://schemas.openxmlformats.org/officeDocument/2006/relationships/slideLayout" Target="../slideLayouts/slideLayout7.xml"/><Relationship Id="rId5" Type="http://schemas.microsoft.com/office/2007/relationships/media" Target="../media/media51.mp3"/><Relationship Id="rId10" Type="http://schemas.openxmlformats.org/officeDocument/2006/relationships/audio" Target="../media/media53.mp3"/><Relationship Id="rId4" Type="http://schemas.openxmlformats.org/officeDocument/2006/relationships/audio" Target="../media/media50.mp3"/><Relationship Id="rId9" Type="http://schemas.microsoft.com/office/2007/relationships/media" Target="../media/media53.mp3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57.mp3"/><Relationship Id="rId13" Type="http://schemas.openxmlformats.org/officeDocument/2006/relationships/slideLayout" Target="../slideLayouts/slideLayout7.xml"/><Relationship Id="rId3" Type="http://schemas.microsoft.com/office/2007/relationships/media" Target="../media/media55.mp3"/><Relationship Id="rId7" Type="http://schemas.microsoft.com/office/2007/relationships/media" Target="../media/media57.mp3"/><Relationship Id="rId12" Type="http://schemas.openxmlformats.org/officeDocument/2006/relationships/audio" Target="../media/media59.mp3"/><Relationship Id="rId2" Type="http://schemas.openxmlformats.org/officeDocument/2006/relationships/audio" Target="../media/media54.mp3"/><Relationship Id="rId1" Type="http://schemas.microsoft.com/office/2007/relationships/media" Target="../media/media54.mp3"/><Relationship Id="rId6" Type="http://schemas.openxmlformats.org/officeDocument/2006/relationships/audio" Target="../media/media56.mp3"/><Relationship Id="rId11" Type="http://schemas.microsoft.com/office/2007/relationships/media" Target="../media/media59.mp3"/><Relationship Id="rId5" Type="http://schemas.microsoft.com/office/2007/relationships/media" Target="../media/media56.mp3"/><Relationship Id="rId10" Type="http://schemas.openxmlformats.org/officeDocument/2006/relationships/audio" Target="../media/media58.mp3"/><Relationship Id="rId4" Type="http://schemas.openxmlformats.org/officeDocument/2006/relationships/audio" Target="../media/media55.mp3"/><Relationship Id="rId9" Type="http://schemas.microsoft.com/office/2007/relationships/media" Target="../media/media58.mp3"/><Relationship Id="rId1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3.mp3"/><Relationship Id="rId13" Type="http://schemas.openxmlformats.org/officeDocument/2006/relationships/slideLayout" Target="../slideLayouts/slideLayout7.xml"/><Relationship Id="rId3" Type="http://schemas.microsoft.com/office/2007/relationships/media" Target="../media/media61.mp3"/><Relationship Id="rId7" Type="http://schemas.microsoft.com/office/2007/relationships/media" Target="../media/media63.mp3"/><Relationship Id="rId12" Type="http://schemas.openxmlformats.org/officeDocument/2006/relationships/audio" Target="../media/media65.mp3"/><Relationship Id="rId2" Type="http://schemas.openxmlformats.org/officeDocument/2006/relationships/audio" Target="../media/media60.mp3"/><Relationship Id="rId1" Type="http://schemas.microsoft.com/office/2007/relationships/media" Target="../media/media60.mp3"/><Relationship Id="rId6" Type="http://schemas.openxmlformats.org/officeDocument/2006/relationships/audio" Target="../media/media62.mp3"/><Relationship Id="rId11" Type="http://schemas.microsoft.com/office/2007/relationships/media" Target="../media/media65.mp3"/><Relationship Id="rId5" Type="http://schemas.microsoft.com/office/2007/relationships/media" Target="../media/media62.mp3"/><Relationship Id="rId10" Type="http://schemas.openxmlformats.org/officeDocument/2006/relationships/audio" Target="../media/media64.mp3"/><Relationship Id="rId4" Type="http://schemas.openxmlformats.org/officeDocument/2006/relationships/audio" Target="../media/media61.mp3"/><Relationship Id="rId9" Type="http://schemas.microsoft.com/office/2007/relationships/media" Target="../media/media64.mp3"/><Relationship Id="rId1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69.mp3"/><Relationship Id="rId13" Type="http://schemas.openxmlformats.org/officeDocument/2006/relationships/slideLayout" Target="../slideLayouts/slideLayout7.xml"/><Relationship Id="rId3" Type="http://schemas.microsoft.com/office/2007/relationships/media" Target="../media/media67.mp3"/><Relationship Id="rId7" Type="http://schemas.microsoft.com/office/2007/relationships/media" Target="../media/media69.mp3"/><Relationship Id="rId12" Type="http://schemas.openxmlformats.org/officeDocument/2006/relationships/audio" Target="../media/media71.mp3"/><Relationship Id="rId2" Type="http://schemas.openxmlformats.org/officeDocument/2006/relationships/audio" Target="../media/media66.mp3"/><Relationship Id="rId1" Type="http://schemas.microsoft.com/office/2007/relationships/media" Target="../media/media66.mp3"/><Relationship Id="rId6" Type="http://schemas.openxmlformats.org/officeDocument/2006/relationships/audio" Target="../media/media68.mp3"/><Relationship Id="rId11" Type="http://schemas.microsoft.com/office/2007/relationships/media" Target="../media/media71.mp3"/><Relationship Id="rId5" Type="http://schemas.microsoft.com/office/2007/relationships/media" Target="../media/media68.mp3"/><Relationship Id="rId10" Type="http://schemas.openxmlformats.org/officeDocument/2006/relationships/audio" Target="../media/media70.mp3"/><Relationship Id="rId4" Type="http://schemas.openxmlformats.org/officeDocument/2006/relationships/audio" Target="../media/media67.mp3"/><Relationship Id="rId9" Type="http://schemas.microsoft.com/office/2007/relationships/media" Target="../media/media70.mp3"/><Relationship Id="rId1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75.mp3"/><Relationship Id="rId13" Type="http://schemas.openxmlformats.org/officeDocument/2006/relationships/slideLayout" Target="../slideLayouts/slideLayout7.xml"/><Relationship Id="rId3" Type="http://schemas.microsoft.com/office/2007/relationships/media" Target="../media/media73.mp3"/><Relationship Id="rId7" Type="http://schemas.microsoft.com/office/2007/relationships/media" Target="../media/media75.mp3"/><Relationship Id="rId12" Type="http://schemas.openxmlformats.org/officeDocument/2006/relationships/audio" Target="../media/media77.mp3"/><Relationship Id="rId2" Type="http://schemas.openxmlformats.org/officeDocument/2006/relationships/audio" Target="../media/media72.mp3"/><Relationship Id="rId1" Type="http://schemas.microsoft.com/office/2007/relationships/media" Target="../media/media72.mp3"/><Relationship Id="rId6" Type="http://schemas.openxmlformats.org/officeDocument/2006/relationships/audio" Target="../media/media74.mp3"/><Relationship Id="rId11" Type="http://schemas.microsoft.com/office/2007/relationships/media" Target="../media/media77.mp3"/><Relationship Id="rId5" Type="http://schemas.microsoft.com/office/2007/relationships/media" Target="../media/media74.mp3"/><Relationship Id="rId10" Type="http://schemas.openxmlformats.org/officeDocument/2006/relationships/audio" Target="../media/media76.mp3"/><Relationship Id="rId4" Type="http://schemas.openxmlformats.org/officeDocument/2006/relationships/audio" Target="../media/media73.mp3"/><Relationship Id="rId9" Type="http://schemas.microsoft.com/office/2007/relationships/media" Target="../media/media76.mp3"/><Relationship Id="rId1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81.mp3"/><Relationship Id="rId13" Type="http://schemas.openxmlformats.org/officeDocument/2006/relationships/slideLayout" Target="../slideLayouts/slideLayout7.xml"/><Relationship Id="rId3" Type="http://schemas.microsoft.com/office/2007/relationships/media" Target="../media/media79.mp3"/><Relationship Id="rId7" Type="http://schemas.microsoft.com/office/2007/relationships/media" Target="../media/media81.mp3"/><Relationship Id="rId12" Type="http://schemas.openxmlformats.org/officeDocument/2006/relationships/audio" Target="../media/media83.mp3"/><Relationship Id="rId2" Type="http://schemas.openxmlformats.org/officeDocument/2006/relationships/audio" Target="../media/media78.mp3"/><Relationship Id="rId1" Type="http://schemas.microsoft.com/office/2007/relationships/media" Target="../media/media78.mp3"/><Relationship Id="rId6" Type="http://schemas.openxmlformats.org/officeDocument/2006/relationships/audio" Target="../media/media80.mp3"/><Relationship Id="rId11" Type="http://schemas.microsoft.com/office/2007/relationships/media" Target="../media/media83.mp3"/><Relationship Id="rId5" Type="http://schemas.microsoft.com/office/2007/relationships/media" Target="../media/media80.mp3"/><Relationship Id="rId10" Type="http://schemas.openxmlformats.org/officeDocument/2006/relationships/audio" Target="../media/media82.mp3"/><Relationship Id="rId4" Type="http://schemas.openxmlformats.org/officeDocument/2006/relationships/audio" Target="../media/media79.mp3"/><Relationship Id="rId9" Type="http://schemas.microsoft.com/office/2007/relationships/media" Target="../media/media82.mp3"/><Relationship Id="rId1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7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p3"/><Relationship Id="rId13" Type="http://schemas.openxmlformats.org/officeDocument/2006/relationships/slideLayout" Target="../slideLayouts/slideLayout7.xml"/><Relationship Id="rId3" Type="http://schemas.microsoft.com/office/2007/relationships/media" Target="../media/media8.mp3"/><Relationship Id="rId7" Type="http://schemas.microsoft.com/office/2007/relationships/media" Target="../media/media10.mp3"/><Relationship Id="rId12" Type="http://schemas.openxmlformats.org/officeDocument/2006/relationships/audio" Target="../media/media12.mp3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media9.mp3"/><Relationship Id="rId11" Type="http://schemas.microsoft.com/office/2007/relationships/media" Target="../media/media12.mp3"/><Relationship Id="rId5" Type="http://schemas.microsoft.com/office/2007/relationships/media" Target="../media/media9.mp3"/><Relationship Id="rId10" Type="http://schemas.openxmlformats.org/officeDocument/2006/relationships/audio" Target="../media/media11.mp3"/><Relationship Id="rId4" Type="http://schemas.openxmlformats.org/officeDocument/2006/relationships/audio" Target="../media/media8.mp3"/><Relationship Id="rId9" Type="http://schemas.microsoft.com/office/2007/relationships/media" Target="../media/media11.mp3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mp3"/><Relationship Id="rId13" Type="http://schemas.openxmlformats.org/officeDocument/2006/relationships/slideLayout" Target="../slideLayouts/slideLayout7.xml"/><Relationship Id="rId3" Type="http://schemas.microsoft.com/office/2007/relationships/media" Target="../media/media14.mp3"/><Relationship Id="rId7" Type="http://schemas.microsoft.com/office/2007/relationships/media" Target="../media/media16.mp3"/><Relationship Id="rId12" Type="http://schemas.openxmlformats.org/officeDocument/2006/relationships/audio" Target="../media/media18.mp3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audio" Target="../media/media15.mp3"/><Relationship Id="rId11" Type="http://schemas.microsoft.com/office/2007/relationships/media" Target="../media/media18.mp3"/><Relationship Id="rId5" Type="http://schemas.microsoft.com/office/2007/relationships/media" Target="../media/media15.mp3"/><Relationship Id="rId10" Type="http://schemas.openxmlformats.org/officeDocument/2006/relationships/audio" Target="../media/media17.mp3"/><Relationship Id="rId4" Type="http://schemas.openxmlformats.org/officeDocument/2006/relationships/audio" Target="../media/media14.mp3"/><Relationship Id="rId9" Type="http://schemas.microsoft.com/office/2007/relationships/media" Target="../media/media17.mp3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2.mp3"/><Relationship Id="rId13" Type="http://schemas.openxmlformats.org/officeDocument/2006/relationships/slideLayout" Target="../slideLayouts/slideLayout7.xml"/><Relationship Id="rId3" Type="http://schemas.microsoft.com/office/2007/relationships/media" Target="../media/media20.mp3"/><Relationship Id="rId7" Type="http://schemas.microsoft.com/office/2007/relationships/media" Target="../media/media22.mp3"/><Relationship Id="rId12" Type="http://schemas.openxmlformats.org/officeDocument/2006/relationships/audio" Target="../media/media24.mp3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audio" Target="../media/media21.mp3"/><Relationship Id="rId11" Type="http://schemas.microsoft.com/office/2007/relationships/media" Target="../media/media24.mp3"/><Relationship Id="rId5" Type="http://schemas.microsoft.com/office/2007/relationships/media" Target="../media/media21.mp3"/><Relationship Id="rId10" Type="http://schemas.openxmlformats.org/officeDocument/2006/relationships/audio" Target="../media/media23.mp3"/><Relationship Id="rId4" Type="http://schemas.openxmlformats.org/officeDocument/2006/relationships/audio" Target="../media/media20.mp3"/><Relationship Id="rId9" Type="http://schemas.microsoft.com/office/2007/relationships/media" Target="../media/media23.mp3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8.mp3"/><Relationship Id="rId13" Type="http://schemas.openxmlformats.org/officeDocument/2006/relationships/slideLayout" Target="../slideLayouts/slideLayout7.xml"/><Relationship Id="rId3" Type="http://schemas.microsoft.com/office/2007/relationships/media" Target="../media/media26.mp3"/><Relationship Id="rId7" Type="http://schemas.microsoft.com/office/2007/relationships/media" Target="../media/media28.mp3"/><Relationship Id="rId12" Type="http://schemas.openxmlformats.org/officeDocument/2006/relationships/audio" Target="../media/media30.mp3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6" Type="http://schemas.openxmlformats.org/officeDocument/2006/relationships/audio" Target="../media/media27.mp3"/><Relationship Id="rId11" Type="http://schemas.microsoft.com/office/2007/relationships/media" Target="../media/media30.mp3"/><Relationship Id="rId5" Type="http://schemas.microsoft.com/office/2007/relationships/media" Target="../media/media27.mp3"/><Relationship Id="rId10" Type="http://schemas.openxmlformats.org/officeDocument/2006/relationships/audio" Target="../media/media29.mp3"/><Relationship Id="rId4" Type="http://schemas.openxmlformats.org/officeDocument/2006/relationships/audio" Target="../media/media26.mp3"/><Relationship Id="rId9" Type="http://schemas.microsoft.com/office/2007/relationships/media" Target="../media/media29.mp3"/><Relationship Id="rId1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34.mp3"/><Relationship Id="rId13" Type="http://schemas.openxmlformats.org/officeDocument/2006/relationships/slideLayout" Target="../slideLayouts/slideLayout7.xml"/><Relationship Id="rId3" Type="http://schemas.microsoft.com/office/2007/relationships/media" Target="../media/media32.mp3"/><Relationship Id="rId7" Type="http://schemas.microsoft.com/office/2007/relationships/media" Target="../media/media34.mp3"/><Relationship Id="rId12" Type="http://schemas.openxmlformats.org/officeDocument/2006/relationships/audio" Target="../media/media36.mp3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6" Type="http://schemas.openxmlformats.org/officeDocument/2006/relationships/audio" Target="../media/media33.mp3"/><Relationship Id="rId11" Type="http://schemas.microsoft.com/office/2007/relationships/media" Target="../media/media36.mp3"/><Relationship Id="rId5" Type="http://schemas.microsoft.com/office/2007/relationships/media" Target="../media/media33.mp3"/><Relationship Id="rId10" Type="http://schemas.openxmlformats.org/officeDocument/2006/relationships/audio" Target="../media/media35.mp3"/><Relationship Id="rId4" Type="http://schemas.openxmlformats.org/officeDocument/2006/relationships/audio" Target="../media/media32.mp3"/><Relationship Id="rId9" Type="http://schemas.microsoft.com/office/2007/relationships/media" Target="../media/media35.mp3"/><Relationship Id="rId1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0.mp3"/><Relationship Id="rId13" Type="http://schemas.openxmlformats.org/officeDocument/2006/relationships/slideLayout" Target="../slideLayouts/slideLayout7.xml"/><Relationship Id="rId3" Type="http://schemas.microsoft.com/office/2007/relationships/media" Target="../media/media38.mp3"/><Relationship Id="rId7" Type="http://schemas.microsoft.com/office/2007/relationships/media" Target="../media/media40.mp3"/><Relationship Id="rId12" Type="http://schemas.openxmlformats.org/officeDocument/2006/relationships/audio" Target="../media/media42.mp3"/><Relationship Id="rId2" Type="http://schemas.openxmlformats.org/officeDocument/2006/relationships/audio" Target="../media/media37.mp3"/><Relationship Id="rId1" Type="http://schemas.microsoft.com/office/2007/relationships/media" Target="../media/media37.mp3"/><Relationship Id="rId6" Type="http://schemas.openxmlformats.org/officeDocument/2006/relationships/audio" Target="../media/media39.mp3"/><Relationship Id="rId11" Type="http://schemas.microsoft.com/office/2007/relationships/media" Target="../media/media42.mp3"/><Relationship Id="rId5" Type="http://schemas.microsoft.com/office/2007/relationships/media" Target="../media/media39.mp3"/><Relationship Id="rId10" Type="http://schemas.openxmlformats.org/officeDocument/2006/relationships/audio" Target="../media/media41.mp3"/><Relationship Id="rId4" Type="http://schemas.openxmlformats.org/officeDocument/2006/relationships/audio" Target="../media/media38.mp3"/><Relationship Id="rId9" Type="http://schemas.microsoft.com/office/2007/relationships/media" Target="../media/media41.mp3"/><Relationship Id="rId1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6.mp3"/><Relationship Id="rId13" Type="http://schemas.openxmlformats.org/officeDocument/2006/relationships/slideLayout" Target="../slideLayouts/slideLayout7.xml"/><Relationship Id="rId3" Type="http://schemas.microsoft.com/office/2007/relationships/media" Target="../media/media44.mp3"/><Relationship Id="rId7" Type="http://schemas.microsoft.com/office/2007/relationships/media" Target="../media/media46.mp3"/><Relationship Id="rId12" Type="http://schemas.openxmlformats.org/officeDocument/2006/relationships/audio" Target="../media/media48.mp3"/><Relationship Id="rId2" Type="http://schemas.openxmlformats.org/officeDocument/2006/relationships/audio" Target="../media/media43.mp3"/><Relationship Id="rId1" Type="http://schemas.microsoft.com/office/2007/relationships/media" Target="../media/media43.mp3"/><Relationship Id="rId6" Type="http://schemas.openxmlformats.org/officeDocument/2006/relationships/audio" Target="../media/media45.mp3"/><Relationship Id="rId11" Type="http://schemas.microsoft.com/office/2007/relationships/media" Target="../media/media48.mp3"/><Relationship Id="rId5" Type="http://schemas.microsoft.com/office/2007/relationships/media" Target="../media/media45.mp3"/><Relationship Id="rId10" Type="http://schemas.openxmlformats.org/officeDocument/2006/relationships/audio" Target="../media/media47.mp3"/><Relationship Id="rId4" Type="http://schemas.openxmlformats.org/officeDocument/2006/relationships/audio" Target="../media/media44.mp3"/><Relationship Id="rId9" Type="http://schemas.microsoft.com/office/2007/relationships/media" Target="../media/media47.mp3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b="1"/>
              <a:t>課室常用英語指導用語</a:t>
            </a:r>
            <a:endParaRPr lang="zh-TW" alt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11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800548" y="415314"/>
            <a:ext cx="100184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/>
              <a:t>Remember to write your name at the top of the sheet</a:t>
            </a:r>
            <a:r>
              <a:rPr lang="en-US" altLang="zh-TW" sz="3200" dirty="0" smtClean="0"/>
              <a:t>.</a:t>
            </a:r>
            <a:r>
              <a:rPr lang="zh-TW" altLang="en-US" sz="3200" dirty="0" smtClean="0"/>
              <a:t>   </a:t>
            </a:r>
            <a:r>
              <a:rPr lang="zh-TW" altLang="zh-TW" sz="2800" dirty="0" smtClean="0"/>
              <a:t>記得</a:t>
            </a:r>
            <a:r>
              <a:rPr lang="zh-TW" altLang="zh-TW" sz="2800" dirty="0"/>
              <a:t>在考卷上方寫名字</a:t>
            </a:r>
            <a:r>
              <a:rPr lang="en-US" altLang="zh-TW" sz="2800" dirty="0"/>
              <a:t>.</a:t>
            </a:r>
            <a:endParaRPr lang="zh-TW" altLang="en-US" sz="28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88279" y="72930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49</a:t>
            </a:r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688279" y="176706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50</a:t>
            </a:r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719040" y="28354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51</a:t>
            </a:r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688279" y="38629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52</a:t>
            </a:r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688279" y="491907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53</a:t>
            </a:r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688279" y="591779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54</a:t>
            </a:r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1800547" y="1573977"/>
            <a:ext cx="8271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/>
              <a:t>I‘m </a:t>
            </a:r>
            <a:r>
              <a:rPr lang="en-US" altLang="zh-TW" sz="3600" dirty="0"/>
              <a:t>sorry./</a:t>
            </a:r>
            <a:r>
              <a:rPr lang="en-US" altLang="zh-TW" sz="3600" dirty="0" smtClean="0"/>
              <a:t>That’s </a:t>
            </a:r>
            <a:r>
              <a:rPr lang="en-US" altLang="zh-TW" sz="3600" dirty="0"/>
              <a:t>O.K</a:t>
            </a:r>
            <a:r>
              <a:rPr lang="en-US" altLang="zh-TW" sz="3600" dirty="0" smtClean="0"/>
              <a:t>.</a:t>
            </a:r>
            <a:r>
              <a:rPr lang="zh-TW" altLang="en-US" sz="3600" dirty="0" smtClean="0"/>
              <a:t>   </a:t>
            </a:r>
            <a:r>
              <a:rPr lang="zh-TW" altLang="zh-TW" sz="3600" dirty="0" smtClean="0"/>
              <a:t>對不起</a:t>
            </a:r>
            <a:r>
              <a:rPr lang="en-US" altLang="zh-TW" sz="3600" dirty="0"/>
              <a:t>/</a:t>
            </a:r>
            <a:r>
              <a:rPr lang="zh-TW" altLang="zh-TW" sz="3600" dirty="0"/>
              <a:t>沒關係</a:t>
            </a:r>
            <a:r>
              <a:rPr lang="en-US" altLang="zh-TW" sz="3600" dirty="0"/>
              <a:t>.</a:t>
            </a:r>
            <a:endParaRPr lang="zh-TW" altLang="en-US" sz="3600" dirty="0"/>
          </a:p>
        </p:txBody>
      </p:sp>
      <p:sp>
        <p:nvSpPr>
          <p:cNvPr id="24" name="矩形 23"/>
          <p:cNvSpPr/>
          <p:nvPr/>
        </p:nvSpPr>
        <p:spPr>
          <a:xfrm>
            <a:off x="1786899" y="2651297"/>
            <a:ext cx="9064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Good Kid. (boy girl</a:t>
            </a:r>
            <a:r>
              <a:rPr lang="en-US" altLang="zh-TW" sz="3600" dirty="0" smtClean="0"/>
              <a:t>)</a:t>
            </a:r>
            <a:r>
              <a:rPr lang="zh-TW" altLang="en-US" sz="3600" dirty="0" smtClean="0"/>
              <a:t>    </a:t>
            </a:r>
            <a:r>
              <a:rPr lang="zh-TW" altLang="zh-TW" sz="3600" dirty="0" smtClean="0"/>
              <a:t>好</a:t>
            </a:r>
            <a:r>
              <a:rPr lang="zh-TW" altLang="zh-TW" sz="3600" dirty="0"/>
              <a:t>孩子</a:t>
            </a:r>
            <a:r>
              <a:rPr lang="en-US" altLang="zh-TW" sz="3600" dirty="0"/>
              <a:t>.</a:t>
            </a:r>
            <a:endParaRPr lang="zh-TW" altLang="en-US" sz="3600" dirty="0"/>
          </a:p>
        </p:txBody>
      </p:sp>
      <p:sp>
        <p:nvSpPr>
          <p:cNvPr id="25" name="矩形 24"/>
          <p:cNvSpPr/>
          <p:nvPr/>
        </p:nvSpPr>
        <p:spPr>
          <a:xfrm>
            <a:off x="1786899" y="3804612"/>
            <a:ext cx="101275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/>
              <a:t>Please take out your workbook</a:t>
            </a:r>
            <a:r>
              <a:rPr lang="en-US" altLang="zh-TW" sz="3200" dirty="0" smtClean="0"/>
              <a:t>.</a:t>
            </a:r>
            <a:r>
              <a:rPr lang="zh-TW" altLang="en-US" sz="3200" dirty="0" smtClean="0"/>
              <a:t>   </a:t>
            </a:r>
            <a:r>
              <a:rPr lang="zh-TW" altLang="zh-TW" sz="3200" dirty="0" smtClean="0"/>
              <a:t>請</a:t>
            </a:r>
            <a:r>
              <a:rPr lang="zh-TW" altLang="zh-TW" sz="3200" dirty="0"/>
              <a:t>拿出你的習作簿</a:t>
            </a:r>
            <a:r>
              <a:rPr lang="en-US" altLang="zh-TW" sz="3200" dirty="0"/>
              <a:t>.</a:t>
            </a:r>
            <a:endParaRPr lang="zh-TW" altLang="en-US" sz="3200" dirty="0"/>
          </a:p>
        </p:txBody>
      </p:sp>
      <p:sp>
        <p:nvSpPr>
          <p:cNvPr id="26" name="矩形 25"/>
          <p:cNvSpPr/>
          <p:nvPr/>
        </p:nvSpPr>
        <p:spPr>
          <a:xfrm>
            <a:off x="1772013" y="4738200"/>
            <a:ext cx="9064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Pay attention</a:t>
            </a:r>
            <a:r>
              <a:rPr lang="en-US" altLang="zh-TW" sz="3600" dirty="0" smtClean="0"/>
              <a:t>!</a:t>
            </a:r>
            <a:r>
              <a:rPr lang="zh-TW" altLang="en-US" sz="3600" dirty="0" smtClean="0"/>
              <a:t>   </a:t>
            </a:r>
            <a:r>
              <a:rPr lang="zh-TW" altLang="zh-TW" sz="3600" dirty="0" smtClean="0"/>
              <a:t>注意</a:t>
            </a:r>
            <a:r>
              <a:rPr lang="en-US" altLang="zh-TW" sz="3600" dirty="0"/>
              <a:t>!</a:t>
            </a:r>
            <a:endParaRPr lang="zh-TW" altLang="en-US" sz="3600" dirty="0"/>
          </a:p>
        </p:txBody>
      </p:sp>
      <p:sp>
        <p:nvSpPr>
          <p:cNvPr id="27" name="矩形 26"/>
          <p:cNvSpPr/>
          <p:nvPr/>
        </p:nvSpPr>
        <p:spPr>
          <a:xfrm>
            <a:off x="1771549" y="5806590"/>
            <a:ext cx="8860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Sit still</a:t>
            </a:r>
            <a:r>
              <a:rPr lang="en-US" altLang="zh-TW" sz="3600" dirty="0" smtClean="0"/>
              <a:t>!</a:t>
            </a:r>
            <a:r>
              <a:rPr lang="zh-TW" altLang="en-US" sz="3600" dirty="0" smtClean="0"/>
              <a:t>   </a:t>
            </a:r>
            <a:r>
              <a:rPr lang="zh-TW" altLang="zh-TW" sz="3600" dirty="0" smtClean="0"/>
              <a:t>請</a:t>
            </a:r>
            <a:r>
              <a:rPr lang="zh-TW" altLang="zh-TW" sz="3600" dirty="0"/>
              <a:t>坐好</a:t>
            </a:r>
            <a:r>
              <a:rPr lang="en-US" altLang="zh-TW" sz="3600" dirty="0"/>
              <a:t> !</a:t>
            </a:r>
            <a:endParaRPr lang="zh-TW" altLang="en-US" sz="3600" dirty="0"/>
          </a:p>
        </p:txBody>
      </p:sp>
      <p:pic>
        <p:nvPicPr>
          <p:cNvPr id="2" name="5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0186" y="609171"/>
            <a:ext cx="609600" cy="609600"/>
          </a:xfrm>
          <a:prstGeom prst="rect">
            <a:avLst/>
          </a:prstGeom>
        </p:spPr>
      </p:pic>
      <p:pic>
        <p:nvPicPr>
          <p:cNvPr id="10" name="5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0186" y="1646935"/>
            <a:ext cx="609600" cy="609600"/>
          </a:xfrm>
          <a:prstGeom prst="rect">
            <a:avLst/>
          </a:prstGeom>
        </p:spPr>
      </p:pic>
      <p:pic>
        <p:nvPicPr>
          <p:cNvPr id="11" name="5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0186" y="2715324"/>
            <a:ext cx="609600" cy="609600"/>
          </a:xfrm>
          <a:prstGeom prst="rect">
            <a:avLst/>
          </a:prstGeom>
        </p:spPr>
      </p:pic>
      <p:pic>
        <p:nvPicPr>
          <p:cNvPr id="12" name="5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0186" y="3830478"/>
            <a:ext cx="609600" cy="609600"/>
          </a:xfrm>
          <a:prstGeom prst="rect">
            <a:avLst/>
          </a:prstGeom>
        </p:spPr>
      </p:pic>
      <p:pic>
        <p:nvPicPr>
          <p:cNvPr id="13" name="5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0186" y="4821477"/>
            <a:ext cx="609600" cy="609600"/>
          </a:xfrm>
          <a:prstGeom prst="rect">
            <a:avLst/>
          </a:prstGeom>
        </p:spPr>
      </p:pic>
      <p:pic>
        <p:nvPicPr>
          <p:cNvPr id="14" name="54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0186" y="58580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1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7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42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03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56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4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6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800548" y="469906"/>
            <a:ext cx="8571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Follow me, please</a:t>
            </a:r>
            <a:r>
              <a:rPr lang="en-US" altLang="zh-TW" sz="3600" dirty="0" smtClean="0"/>
              <a:t>.   </a:t>
            </a:r>
            <a:r>
              <a:rPr lang="zh-TW" altLang="zh-TW" sz="3600" dirty="0" smtClean="0"/>
              <a:t>請</a:t>
            </a:r>
            <a:r>
              <a:rPr lang="zh-TW" altLang="zh-TW" sz="3600" dirty="0"/>
              <a:t>跟著我</a:t>
            </a:r>
            <a:r>
              <a:rPr lang="en-US" altLang="zh-TW" sz="3600" dirty="0"/>
              <a:t>.</a:t>
            </a:r>
            <a:endParaRPr lang="zh-TW" altLang="en-US" sz="36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88279" y="72930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55</a:t>
            </a:r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688279" y="176706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56</a:t>
            </a:r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719040" y="28354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57</a:t>
            </a:r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688279" y="38629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58</a:t>
            </a:r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688279" y="491907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59</a:t>
            </a:r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688279" y="591779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60</a:t>
            </a:r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1800547" y="1573977"/>
            <a:ext cx="10127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Repeat after me, please</a:t>
            </a:r>
            <a:r>
              <a:rPr lang="en-US" altLang="zh-TW" sz="3600" dirty="0" smtClean="0"/>
              <a:t>.   </a:t>
            </a:r>
            <a:r>
              <a:rPr lang="zh-TW" altLang="zh-TW" sz="3600" dirty="0" smtClean="0"/>
              <a:t>請</a:t>
            </a:r>
            <a:r>
              <a:rPr lang="zh-TW" altLang="zh-TW" sz="3600" dirty="0"/>
              <a:t>跟著我唸</a:t>
            </a:r>
            <a:r>
              <a:rPr lang="en-US" altLang="zh-TW" sz="3600" dirty="0"/>
              <a:t>.</a:t>
            </a:r>
            <a:endParaRPr lang="zh-TW" altLang="en-US" sz="3600" dirty="0"/>
          </a:p>
        </p:txBody>
      </p:sp>
      <p:sp>
        <p:nvSpPr>
          <p:cNvPr id="24" name="矩形 23"/>
          <p:cNvSpPr/>
          <p:nvPr/>
        </p:nvSpPr>
        <p:spPr>
          <a:xfrm>
            <a:off x="1800547" y="2628718"/>
            <a:ext cx="10127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Come to the front, please</a:t>
            </a:r>
            <a:r>
              <a:rPr lang="en-US" altLang="zh-TW" sz="3600" dirty="0" smtClean="0"/>
              <a:t>.   </a:t>
            </a:r>
            <a:r>
              <a:rPr lang="zh-TW" altLang="zh-TW" sz="3600" dirty="0" smtClean="0"/>
              <a:t>請</a:t>
            </a:r>
            <a:r>
              <a:rPr lang="zh-TW" altLang="zh-TW" sz="3600" dirty="0"/>
              <a:t>到前面來</a:t>
            </a:r>
            <a:r>
              <a:rPr lang="en-US" altLang="zh-TW" sz="3600" dirty="0"/>
              <a:t>.</a:t>
            </a:r>
            <a:endParaRPr lang="zh-TW" altLang="en-US" sz="3600" dirty="0"/>
          </a:p>
        </p:txBody>
      </p:sp>
      <p:sp>
        <p:nvSpPr>
          <p:cNvPr id="25" name="矩形 24"/>
          <p:cNvSpPr/>
          <p:nvPr/>
        </p:nvSpPr>
        <p:spPr>
          <a:xfrm>
            <a:off x="1800547" y="3710342"/>
            <a:ext cx="10127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Go back to your seat, please</a:t>
            </a:r>
            <a:r>
              <a:rPr lang="en-US" altLang="zh-TW" sz="3600" dirty="0" smtClean="0"/>
              <a:t>.   </a:t>
            </a:r>
            <a:r>
              <a:rPr lang="zh-TW" altLang="zh-TW" sz="2800" dirty="0" smtClean="0"/>
              <a:t>請</a:t>
            </a:r>
            <a:r>
              <a:rPr lang="zh-TW" altLang="zh-TW" sz="2800" dirty="0"/>
              <a:t>回到你的座位</a:t>
            </a:r>
            <a:r>
              <a:rPr lang="en-US" altLang="zh-TW" sz="2800" dirty="0"/>
              <a:t>.</a:t>
            </a:r>
            <a:endParaRPr lang="zh-TW" altLang="en-US" sz="2800" dirty="0"/>
          </a:p>
        </p:txBody>
      </p:sp>
      <p:sp>
        <p:nvSpPr>
          <p:cNvPr id="26" name="矩形 25"/>
          <p:cNvSpPr/>
          <p:nvPr/>
        </p:nvSpPr>
        <p:spPr>
          <a:xfrm>
            <a:off x="1800547" y="4765496"/>
            <a:ext cx="10127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Put them in order</a:t>
            </a:r>
            <a:r>
              <a:rPr lang="en-US" altLang="zh-TW" sz="3600" dirty="0" smtClean="0"/>
              <a:t>.   </a:t>
            </a:r>
            <a:r>
              <a:rPr lang="zh-TW" altLang="zh-TW" sz="3600" dirty="0" smtClean="0"/>
              <a:t>照</a:t>
            </a:r>
            <a:r>
              <a:rPr lang="zh-TW" altLang="zh-TW" sz="3600" dirty="0"/>
              <a:t>順序排好</a:t>
            </a:r>
            <a:r>
              <a:rPr lang="en-US" altLang="zh-TW" sz="3600" dirty="0"/>
              <a:t>.</a:t>
            </a:r>
            <a:endParaRPr lang="zh-TW" altLang="en-US" sz="3600" dirty="0"/>
          </a:p>
        </p:txBody>
      </p:sp>
      <p:sp>
        <p:nvSpPr>
          <p:cNvPr id="27" name="矩形 26"/>
          <p:cNvSpPr/>
          <p:nvPr/>
        </p:nvSpPr>
        <p:spPr>
          <a:xfrm>
            <a:off x="1800547" y="5847534"/>
            <a:ext cx="985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You may have a 10-minute break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   你</a:t>
            </a:r>
            <a:r>
              <a:rPr lang="zh-TW" altLang="zh-TW" sz="2800" dirty="0" smtClean="0"/>
              <a:t>們</a:t>
            </a:r>
            <a:r>
              <a:rPr lang="zh-TW" altLang="zh-TW" sz="2800" dirty="0"/>
              <a:t>可以休息</a:t>
            </a:r>
            <a:r>
              <a:rPr lang="en-US" altLang="zh-TW" sz="2800" dirty="0"/>
              <a:t>10</a:t>
            </a:r>
            <a:r>
              <a:rPr lang="zh-TW" altLang="zh-TW" sz="2800" dirty="0"/>
              <a:t>分鐘</a:t>
            </a:r>
            <a:r>
              <a:rPr lang="en-US" altLang="zh-TW" sz="2800" dirty="0"/>
              <a:t>.</a:t>
            </a:r>
            <a:endParaRPr lang="zh-TW" altLang="en-US" sz="2800" dirty="0"/>
          </a:p>
        </p:txBody>
      </p:sp>
      <p:pic>
        <p:nvPicPr>
          <p:cNvPr id="2" name="5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0186" y="609171"/>
            <a:ext cx="609600" cy="609600"/>
          </a:xfrm>
          <a:prstGeom prst="rect">
            <a:avLst/>
          </a:prstGeom>
        </p:spPr>
      </p:pic>
      <p:pic>
        <p:nvPicPr>
          <p:cNvPr id="3" name="5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0186" y="1662248"/>
            <a:ext cx="609600" cy="609600"/>
          </a:xfrm>
          <a:prstGeom prst="rect">
            <a:avLst/>
          </a:prstGeom>
        </p:spPr>
      </p:pic>
      <p:pic>
        <p:nvPicPr>
          <p:cNvPr id="4" name="57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0186" y="2696569"/>
            <a:ext cx="609600" cy="609600"/>
          </a:xfrm>
          <a:prstGeom prst="rect">
            <a:avLst/>
          </a:prstGeom>
        </p:spPr>
      </p:pic>
      <p:pic>
        <p:nvPicPr>
          <p:cNvPr id="5" name="58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0186" y="3768400"/>
            <a:ext cx="609600" cy="609600"/>
          </a:xfrm>
          <a:prstGeom prst="rect">
            <a:avLst/>
          </a:prstGeom>
        </p:spPr>
      </p:pic>
      <p:pic>
        <p:nvPicPr>
          <p:cNvPr id="6" name="59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0186" y="4806050"/>
            <a:ext cx="609600" cy="609600"/>
          </a:xfrm>
          <a:prstGeom prst="rect">
            <a:avLst/>
          </a:prstGeom>
        </p:spPr>
      </p:pic>
      <p:pic>
        <p:nvPicPr>
          <p:cNvPr id="7" name="60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0186" y="5843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1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0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6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2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8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0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4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" grpId="0"/>
      <p:bldP spid="23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703773" y="524498"/>
            <a:ext cx="8602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Don’t zone out</a:t>
            </a:r>
            <a:r>
              <a:rPr lang="en-US" altLang="zh-TW" sz="3600" dirty="0" smtClean="0"/>
              <a:t>.   </a:t>
            </a:r>
            <a:r>
              <a:rPr lang="zh-TW" altLang="zh-TW" sz="3600" dirty="0" smtClean="0"/>
              <a:t>不要</a:t>
            </a:r>
            <a:r>
              <a:rPr lang="zh-TW" altLang="zh-TW" sz="3600" dirty="0"/>
              <a:t>發呆</a:t>
            </a:r>
            <a:r>
              <a:rPr lang="en-US" altLang="zh-TW" sz="3600" dirty="0"/>
              <a:t>.</a:t>
            </a:r>
            <a:endParaRPr lang="zh-TW" altLang="en-US" sz="36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88279" y="72930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61</a:t>
            </a:r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688279" y="176706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62</a:t>
            </a:r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719040" y="28354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63</a:t>
            </a:r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688279" y="38629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64</a:t>
            </a:r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688279" y="491907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65</a:t>
            </a:r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688279" y="591779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66</a:t>
            </a:r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1703773" y="1614921"/>
            <a:ext cx="10452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/>
              <a:t>Don’t just sit there daydreaming</a:t>
            </a:r>
            <a:r>
              <a:rPr lang="en-US" altLang="zh-TW" sz="3200" dirty="0" smtClean="0"/>
              <a:t>.   </a:t>
            </a:r>
            <a:r>
              <a:rPr lang="zh-TW" altLang="zh-TW" sz="3200" dirty="0" smtClean="0"/>
              <a:t>不要</a:t>
            </a:r>
            <a:r>
              <a:rPr lang="zh-TW" altLang="zh-TW" sz="3200" dirty="0"/>
              <a:t>坐在那裡發呆</a:t>
            </a:r>
            <a:r>
              <a:rPr lang="en-US" altLang="zh-TW" sz="3200" dirty="0"/>
              <a:t>.</a:t>
            </a:r>
            <a:endParaRPr lang="zh-TW" altLang="en-US" sz="3200" dirty="0"/>
          </a:p>
        </p:txBody>
      </p:sp>
      <p:sp>
        <p:nvSpPr>
          <p:cNvPr id="24" name="矩形 23"/>
          <p:cNvSpPr/>
          <p:nvPr/>
        </p:nvSpPr>
        <p:spPr>
          <a:xfrm>
            <a:off x="1703773" y="2574126"/>
            <a:ext cx="101275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/>
              <a:t>You can take a break when you finish</a:t>
            </a:r>
            <a:r>
              <a:rPr lang="en-US" altLang="zh-TW" sz="3200" dirty="0" smtClean="0"/>
              <a:t>.</a:t>
            </a:r>
            <a:br>
              <a:rPr lang="en-US" altLang="zh-TW" sz="3200" dirty="0" smtClean="0"/>
            </a:br>
            <a:r>
              <a:rPr lang="zh-TW" altLang="zh-TW" sz="3200" dirty="0" smtClean="0"/>
              <a:t>等</a:t>
            </a:r>
            <a:r>
              <a:rPr lang="zh-TW" altLang="zh-TW" sz="3200" dirty="0"/>
              <a:t>你寫好了你就可以休息</a:t>
            </a:r>
            <a:r>
              <a:rPr lang="en-US" altLang="zh-TW" sz="3200" dirty="0"/>
              <a:t>.</a:t>
            </a:r>
            <a:endParaRPr lang="zh-TW" altLang="en-US" sz="3200" dirty="0"/>
          </a:p>
        </p:txBody>
      </p:sp>
      <p:sp>
        <p:nvSpPr>
          <p:cNvPr id="25" name="矩形 24"/>
          <p:cNvSpPr/>
          <p:nvPr/>
        </p:nvSpPr>
        <p:spPr>
          <a:xfrm>
            <a:off x="1703773" y="3710342"/>
            <a:ext cx="8532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/>
              <a:t>Look at this picture</a:t>
            </a:r>
            <a:r>
              <a:rPr lang="en-US" altLang="zh-TW" sz="3600" smtClean="0"/>
              <a:t>.</a:t>
            </a:r>
            <a:r>
              <a:rPr lang="zh-TW" altLang="zh-TW" sz="3600"/>
              <a:t>看這張圖</a:t>
            </a:r>
            <a:r>
              <a:rPr lang="en-US" altLang="zh-TW" sz="3600"/>
              <a:t>.</a:t>
            </a:r>
            <a:endParaRPr lang="zh-TW" altLang="en-US" sz="3600"/>
          </a:p>
        </p:txBody>
      </p:sp>
      <p:sp>
        <p:nvSpPr>
          <p:cNvPr id="26" name="矩形 25"/>
          <p:cNvSpPr/>
          <p:nvPr/>
        </p:nvSpPr>
        <p:spPr>
          <a:xfrm>
            <a:off x="1703773" y="4629016"/>
            <a:ext cx="101583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/>
              <a:t>Can those in the back see it clearly</a:t>
            </a:r>
            <a:r>
              <a:rPr lang="en-US" altLang="zh-TW" sz="3200" dirty="0" smtClean="0">
                <a:latin typeface="+mj-ea"/>
                <a:ea typeface="+mj-ea"/>
              </a:rPr>
              <a:t>?</a:t>
            </a:r>
            <a:br>
              <a:rPr lang="en-US" altLang="zh-TW" sz="3200" dirty="0" smtClean="0">
                <a:latin typeface="+mj-ea"/>
                <a:ea typeface="+mj-ea"/>
              </a:rPr>
            </a:br>
            <a:r>
              <a:rPr lang="zh-TW" altLang="zh-TW" sz="3200" dirty="0" smtClean="0"/>
              <a:t>坐</a:t>
            </a:r>
            <a:r>
              <a:rPr lang="zh-TW" altLang="zh-TW" sz="3200" dirty="0"/>
              <a:t>在後面的看得清楚嗎</a:t>
            </a:r>
            <a:r>
              <a:rPr lang="en-US" altLang="zh-TW" sz="3200" dirty="0">
                <a:latin typeface="+mj-ea"/>
                <a:ea typeface="+mj-ea"/>
              </a:rPr>
              <a:t>?</a:t>
            </a:r>
            <a:endParaRPr lang="zh-TW" altLang="en-US" sz="3200" dirty="0">
              <a:latin typeface="+mj-ea"/>
              <a:ea typeface="+mj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703773" y="5738350"/>
            <a:ext cx="10086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/>
              <a:t>Tell me what you see in this picture</a:t>
            </a:r>
            <a:r>
              <a:rPr lang="en-US" altLang="zh-TW" sz="3200" dirty="0" smtClean="0"/>
              <a:t>.</a:t>
            </a:r>
            <a:br>
              <a:rPr lang="en-US" altLang="zh-TW" sz="3200" dirty="0" smtClean="0"/>
            </a:br>
            <a:r>
              <a:rPr lang="zh-TW" altLang="zh-TW" sz="3200" dirty="0" smtClean="0"/>
              <a:t>告訴</a:t>
            </a:r>
            <a:r>
              <a:rPr lang="zh-TW" altLang="zh-TW" sz="3200" dirty="0"/>
              <a:t>我你在這張圖裡看到什麼</a:t>
            </a:r>
            <a:r>
              <a:rPr lang="en-US" altLang="zh-TW" sz="3200" dirty="0"/>
              <a:t>?</a:t>
            </a:r>
            <a:endParaRPr lang="zh-TW" altLang="en-US" sz="3200" dirty="0"/>
          </a:p>
        </p:txBody>
      </p:sp>
      <p:pic>
        <p:nvPicPr>
          <p:cNvPr id="2" name="6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2229" y="609171"/>
            <a:ext cx="609600" cy="609600"/>
          </a:xfrm>
          <a:prstGeom prst="rect">
            <a:avLst/>
          </a:prstGeom>
        </p:spPr>
      </p:pic>
      <p:pic>
        <p:nvPicPr>
          <p:cNvPr id="3" name="6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0186" y="1660873"/>
            <a:ext cx="609600" cy="609600"/>
          </a:xfrm>
          <a:prstGeom prst="rect">
            <a:avLst/>
          </a:prstGeom>
        </p:spPr>
      </p:pic>
      <p:pic>
        <p:nvPicPr>
          <p:cNvPr id="4" name="6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0186" y="2715324"/>
            <a:ext cx="609600" cy="609600"/>
          </a:xfrm>
          <a:prstGeom prst="rect">
            <a:avLst/>
          </a:prstGeom>
        </p:spPr>
      </p:pic>
      <p:pic>
        <p:nvPicPr>
          <p:cNvPr id="5" name="6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0186" y="3706129"/>
            <a:ext cx="609600" cy="609600"/>
          </a:xfrm>
          <a:prstGeom prst="rect">
            <a:avLst/>
          </a:prstGeom>
        </p:spPr>
      </p:pic>
      <p:pic>
        <p:nvPicPr>
          <p:cNvPr id="6" name="65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29425" y="4792403"/>
            <a:ext cx="609600" cy="609600"/>
          </a:xfrm>
          <a:prstGeom prst="rect">
            <a:avLst/>
          </a:prstGeom>
        </p:spPr>
      </p:pic>
      <p:pic>
        <p:nvPicPr>
          <p:cNvPr id="7" name="66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0186" y="58240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6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1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6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2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8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8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760070" y="401666"/>
            <a:ext cx="99969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/>
              <a:t>Who would like to read the sentence</a:t>
            </a:r>
            <a:r>
              <a:rPr lang="en-US" altLang="zh-TW" sz="3200" dirty="0" smtClean="0">
                <a:latin typeface="+mj-ea"/>
                <a:ea typeface="+mj-ea"/>
              </a:rPr>
              <a:t>?</a:t>
            </a:r>
            <a:br>
              <a:rPr lang="en-US" altLang="zh-TW" sz="3200" dirty="0" smtClean="0">
                <a:latin typeface="+mj-ea"/>
                <a:ea typeface="+mj-ea"/>
              </a:rPr>
            </a:br>
            <a:r>
              <a:rPr lang="zh-TW" altLang="zh-TW" sz="3200" dirty="0" smtClean="0"/>
              <a:t>有</a:t>
            </a:r>
            <a:r>
              <a:rPr lang="zh-TW" altLang="zh-TW" sz="3200" dirty="0"/>
              <a:t>誰想要念這個句子</a:t>
            </a:r>
            <a:r>
              <a:rPr lang="en-US" altLang="zh-TW" sz="3200" dirty="0">
                <a:latin typeface="+mj-ea"/>
                <a:ea typeface="+mj-ea"/>
              </a:rPr>
              <a:t>?</a:t>
            </a:r>
            <a:endParaRPr lang="zh-TW" altLang="en-US" sz="3200" dirty="0">
              <a:latin typeface="+mj-ea"/>
              <a:ea typeface="+mj-ea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88279" y="72930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67</a:t>
            </a:r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688279" y="176706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68</a:t>
            </a:r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719040" y="28354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69</a:t>
            </a:r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688279" y="38629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70</a:t>
            </a:r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688279" y="491907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71</a:t>
            </a:r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688279" y="591779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72</a:t>
            </a:r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1760070" y="1645926"/>
            <a:ext cx="9996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/>
              <a:t>Don’t be afraid to make mistakes</a:t>
            </a:r>
            <a:r>
              <a:rPr lang="en-US" altLang="zh-TW" sz="3200" dirty="0" smtClean="0"/>
              <a:t>.    </a:t>
            </a:r>
            <a:r>
              <a:rPr lang="zh-TW" altLang="zh-TW" sz="3200" dirty="0" smtClean="0"/>
              <a:t>別</a:t>
            </a:r>
            <a:r>
              <a:rPr lang="zh-TW" altLang="zh-TW" sz="3200" dirty="0"/>
              <a:t>怕出錯</a:t>
            </a:r>
            <a:r>
              <a:rPr lang="en-US" altLang="zh-TW" sz="3200" dirty="0"/>
              <a:t>.</a:t>
            </a:r>
            <a:endParaRPr lang="zh-TW" altLang="en-US" sz="3200" dirty="0"/>
          </a:p>
        </p:txBody>
      </p:sp>
      <p:sp>
        <p:nvSpPr>
          <p:cNvPr id="24" name="矩形 23"/>
          <p:cNvSpPr/>
          <p:nvPr/>
        </p:nvSpPr>
        <p:spPr>
          <a:xfrm>
            <a:off x="1760070" y="2684351"/>
            <a:ext cx="101470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/>
              <a:t>Just guess if you are not sure</a:t>
            </a:r>
            <a:r>
              <a:rPr lang="en-US" altLang="zh-TW" sz="3200" dirty="0" smtClean="0"/>
              <a:t>.   </a:t>
            </a:r>
            <a:r>
              <a:rPr lang="zh-TW" altLang="zh-TW" sz="3200" dirty="0" smtClean="0"/>
              <a:t>不確定</a:t>
            </a:r>
            <a:r>
              <a:rPr lang="zh-TW" altLang="zh-TW" sz="3200" dirty="0"/>
              <a:t>的話就猜猜看</a:t>
            </a:r>
            <a:r>
              <a:rPr lang="en-US" altLang="zh-TW" sz="3200" dirty="0"/>
              <a:t>.</a:t>
            </a:r>
            <a:endParaRPr lang="zh-TW" altLang="en-US" sz="3200" dirty="0"/>
          </a:p>
        </p:txBody>
      </p:sp>
      <p:sp>
        <p:nvSpPr>
          <p:cNvPr id="25" name="矩形 24"/>
          <p:cNvSpPr/>
          <p:nvPr/>
        </p:nvSpPr>
        <p:spPr>
          <a:xfrm>
            <a:off x="1760070" y="3722776"/>
            <a:ext cx="102835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/>
              <a:t>There’s some room for improvement</a:t>
            </a:r>
            <a:r>
              <a:rPr lang="en-US" altLang="zh-TW" sz="3200" smtClean="0"/>
              <a:t>.</a:t>
            </a:r>
            <a:r>
              <a:rPr lang="zh-TW" altLang="zh-TW" sz="3200"/>
              <a:t>還有進步的空間</a:t>
            </a:r>
            <a:r>
              <a:rPr lang="en-US" altLang="zh-TW" sz="3200"/>
              <a:t>.</a:t>
            </a:r>
            <a:endParaRPr lang="zh-TW" altLang="en-US" sz="3200"/>
          </a:p>
        </p:txBody>
      </p:sp>
      <p:sp>
        <p:nvSpPr>
          <p:cNvPr id="26" name="矩形 25"/>
          <p:cNvSpPr/>
          <p:nvPr/>
        </p:nvSpPr>
        <p:spPr>
          <a:xfrm>
            <a:off x="1760070" y="4733905"/>
            <a:ext cx="101680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You can do better than this</a:t>
            </a:r>
            <a:r>
              <a:rPr lang="en-US" altLang="zh-TW" sz="3600" dirty="0" smtClean="0"/>
              <a:t>.    </a:t>
            </a:r>
            <a:r>
              <a:rPr lang="zh-TW" altLang="zh-TW" sz="3600" dirty="0" smtClean="0"/>
              <a:t>你</a:t>
            </a:r>
            <a:r>
              <a:rPr lang="zh-TW" altLang="zh-TW" sz="3600" dirty="0"/>
              <a:t>可以做得更好</a:t>
            </a:r>
            <a:r>
              <a:rPr lang="en-US" altLang="zh-TW" sz="3600" dirty="0"/>
              <a:t>.</a:t>
            </a:r>
            <a:endParaRPr lang="zh-TW" altLang="en-US" sz="3600" dirty="0"/>
          </a:p>
        </p:txBody>
      </p:sp>
      <p:sp>
        <p:nvSpPr>
          <p:cNvPr id="27" name="矩形 26"/>
          <p:cNvSpPr/>
          <p:nvPr/>
        </p:nvSpPr>
        <p:spPr>
          <a:xfrm>
            <a:off x="1760070" y="5806590"/>
            <a:ext cx="102152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/>
              <a:t>Show your work to the class</a:t>
            </a:r>
            <a:r>
              <a:rPr lang="en-US" altLang="zh-TW" sz="3200" dirty="0" smtClean="0"/>
              <a:t>.  </a:t>
            </a:r>
            <a:r>
              <a:rPr lang="zh-TW" altLang="zh-TW" sz="3200" dirty="0" smtClean="0"/>
              <a:t>把</a:t>
            </a:r>
            <a:r>
              <a:rPr lang="zh-TW" altLang="zh-TW" sz="3200" dirty="0"/>
              <a:t>你的作品拿給全班看</a:t>
            </a:r>
            <a:r>
              <a:rPr lang="en-US" altLang="zh-TW" sz="3200" dirty="0"/>
              <a:t>.</a:t>
            </a:r>
            <a:endParaRPr lang="zh-TW" altLang="en-US" sz="3200" dirty="0"/>
          </a:p>
        </p:txBody>
      </p:sp>
      <p:pic>
        <p:nvPicPr>
          <p:cNvPr id="2" name="6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0470" y="609171"/>
            <a:ext cx="609600" cy="609600"/>
          </a:xfrm>
          <a:prstGeom prst="rect">
            <a:avLst/>
          </a:prstGeom>
        </p:spPr>
      </p:pic>
      <p:pic>
        <p:nvPicPr>
          <p:cNvPr id="3" name="68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0470" y="1646869"/>
            <a:ext cx="609600" cy="609600"/>
          </a:xfrm>
          <a:prstGeom prst="rect">
            <a:avLst/>
          </a:prstGeom>
        </p:spPr>
      </p:pic>
      <p:pic>
        <p:nvPicPr>
          <p:cNvPr id="4" name="69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0470" y="2684567"/>
            <a:ext cx="609600" cy="609600"/>
          </a:xfrm>
          <a:prstGeom prst="rect">
            <a:avLst/>
          </a:prstGeom>
        </p:spPr>
      </p:pic>
      <p:pic>
        <p:nvPicPr>
          <p:cNvPr id="5" name="70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0470" y="3722265"/>
            <a:ext cx="609600" cy="609600"/>
          </a:xfrm>
          <a:prstGeom prst="rect">
            <a:avLst/>
          </a:prstGeom>
        </p:spPr>
      </p:pic>
      <p:pic>
        <p:nvPicPr>
          <p:cNvPr id="6" name="7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0470" y="4759963"/>
            <a:ext cx="609600" cy="609600"/>
          </a:xfrm>
          <a:prstGeom prst="rect">
            <a:avLst/>
          </a:prstGeom>
        </p:spPr>
      </p:pic>
      <p:pic>
        <p:nvPicPr>
          <p:cNvPr id="7" name="72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0470" y="57976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4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6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5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1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0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0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678181" y="538146"/>
            <a:ext cx="9813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/>
              <a:t>Let me check your answer</a:t>
            </a:r>
            <a:r>
              <a:rPr lang="en-US" altLang="zh-TW" sz="3200" dirty="0" smtClean="0"/>
              <a:t>.    </a:t>
            </a:r>
            <a:r>
              <a:rPr lang="zh-TW" altLang="zh-TW" sz="3200" dirty="0" smtClean="0"/>
              <a:t>讓</a:t>
            </a:r>
            <a:r>
              <a:rPr lang="zh-TW" altLang="zh-TW" sz="3200" dirty="0"/>
              <a:t>我看看你的答案</a:t>
            </a:r>
            <a:r>
              <a:rPr lang="en-US" altLang="zh-TW" sz="3200" dirty="0"/>
              <a:t>.</a:t>
            </a:r>
            <a:endParaRPr lang="zh-TW" altLang="en-US" sz="32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88279" y="72930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73</a:t>
            </a:r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688279" y="17670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74</a:t>
            </a:r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688279" y="28047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75</a:t>
            </a:r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688279" y="38423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76</a:t>
            </a:r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688279" y="488009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77</a:t>
            </a:r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688279" y="591779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78</a:t>
            </a:r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1678181" y="1601273"/>
            <a:ext cx="1019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Let me check your work</a:t>
            </a:r>
            <a:r>
              <a:rPr lang="en-US" altLang="zh-TW" sz="3600" dirty="0" smtClean="0"/>
              <a:t>.   </a:t>
            </a:r>
            <a:r>
              <a:rPr lang="zh-TW" altLang="zh-TW" sz="3600" dirty="0" smtClean="0"/>
              <a:t>讓</a:t>
            </a:r>
            <a:r>
              <a:rPr lang="zh-TW" altLang="zh-TW" sz="3600" dirty="0"/>
              <a:t>我看看你的作品</a:t>
            </a:r>
            <a:r>
              <a:rPr lang="en-US" altLang="zh-TW" sz="3600" dirty="0"/>
              <a:t>.</a:t>
            </a:r>
            <a:endParaRPr lang="zh-TW" altLang="en-US" sz="3600" dirty="0"/>
          </a:p>
        </p:txBody>
      </p:sp>
      <p:sp>
        <p:nvSpPr>
          <p:cNvPr id="24" name="矩形 23"/>
          <p:cNvSpPr/>
          <p:nvPr/>
        </p:nvSpPr>
        <p:spPr>
          <a:xfrm>
            <a:off x="1678181" y="2533182"/>
            <a:ext cx="1019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/>
              <a:t>Now let’s start from the beginning again</a:t>
            </a:r>
            <a:r>
              <a:rPr lang="en-US" altLang="zh-TW" sz="3200" dirty="0" smtClean="0"/>
              <a:t>.</a:t>
            </a:r>
            <a:br>
              <a:rPr lang="en-US" altLang="zh-TW" sz="3200" dirty="0" smtClean="0"/>
            </a:br>
            <a:r>
              <a:rPr lang="zh-TW" altLang="zh-TW" sz="3200" dirty="0" smtClean="0"/>
              <a:t>現在</a:t>
            </a:r>
            <a:r>
              <a:rPr lang="zh-TW" altLang="zh-TW" sz="3200" dirty="0"/>
              <a:t>我們從頭開始再來</a:t>
            </a:r>
            <a:r>
              <a:rPr lang="en-US" altLang="zh-TW" sz="3200" dirty="0"/>
              <a:t>1</a:t>
            </a:r>
            <a:r>
              <a:rPr lang="zh-TW" altLang="zh-TW" sz="3200" dirty="0"/>
              <a:t>遍</a:t>
            </a:r>
            <a:r>
              <a:rPr lang="en-US" altLang="zh-TW" sz="3200" dirty="0"/>
              <a:t>.</a:t>
            </a:r>
            <a:endParaRPr lang="zh-TW" altLang="en-US" sz="3200" dirty="0"/>
          </a:p>
        </p:txBody>
      </p:sp>
      <p:sp>
        <p:nvSpPr>
          <p:cNvPr id="25" name="矩形 24"/>
          <p:cNvSpPr/>
          <p:nvPr/>
        </p:nvSpPr>
        <p:spPr>
          <a:xfrm>
            <a:off x="1678181" y="3669398"/>
            <a:ext cx="9663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Try to do it by yourself</a:t>
            </a:r>
            <a:r>
              <a:rPr lang="en-US" altLang="zh-TW" sz="3600" dirty="0" smtClean="0"/>
              <a:t>.   </a:t>
            </a:r>
            <a:r>
              <a:rPr lang="zh-TW" altLang="zh-TW" sz="3600" dirty="0" smtClean="0"/>
              <a:t>自己</a:t>
            </a:r>
            <a:r>
              <a:rPr lang="zh-TW" altLang="zh-TW" sz="3600" dirty="0"/>
              <a:t>試試看</a:t>
            </a:r>
            <a:r>
              <a:rPr lang="en-US" altLang="zh-TW" sz="3600" dirty="0"/>
              <a:t>.</a:t>
            </a:r>
            <a:endParaRPr lang="zh-TW" altLang="en-US" sz="3600" dirty="0"/>
          </a:p>
        </p:txBody>
      </p:sp>
      <p:sp>
        <p:nvSpPr>
          <p:cNvPr id="26" name="矩形 25"/>
          <p:cNvSpPr/>
          <p:nvPr/>
        </p:nvSpPr>
        <p:spPr>
          <a:xfrm>
            <a:off x="1678181" y="4710904"/>
            <a:ext cx="1019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Don’t look at others’ paper</a:t>
            </a:r>
            <a:r>
              <a:rPr lang="en-US" altLang="zh-TW" sz="3600" dirty="0" smtClean="0"/>
              <a:t>.</a:t>
            </a:r>
            <a:r>
              <a:rPr lang="zh-TW" altLang="zh-TW" sz="3600" dirty="0"/>
              <a:t>不要看別人的考卷</a:t>
            </a:r>
            <a:r>
              <a:rPr lang="en-US" altLang="zh-TW" sz="3600" dirty="0"/>
              <a:t>.</a:t>
            </a:r>
            <a:endParaRPr lang="zh-TW" altLang="en-US" sz="3600" dirty="0"/>
          </a:p>
        </p:txBody>
      </p:sp>
      <p:sp>
        <p:nvSpPr>
          <p:cNvPr id="27" name="矩形 26"/>
          <p:cNvSpPr/>
          <p:nvPr/>
        </p:nvSpPr>
        <p:spPr>
          <a:xfrm>
            <a:off x="1678181" y="5625406"/>
            <a:ext cx="1019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One more minute. Everyone, check your answers</a:t>
            </a:r>
            <a:r>
              <a:rPr lang="en-US" altLang="zh-TW" sz="2800" dirty="0" smtClean="0"/>
              <a:t>.</a:t>
            </a:r>
            <a:br>
              <a:rPr lang="en-US" altLang="zh-TW" sz="2800" dirty="0" smtClean="0"/>
            </a:br>
            <a:r>
              <a:rPr lang="zh-TW" altLang="zh-TW" sz="2800" dirty="0" smtClean="0"/>
              <a:t>還有</a:t>
            </a:r>
            <a:r>
              <a:rPr lang="en-US" altLang="zh-TW" sz="2800" dirty="0"/>
              <a:t>1</a:t>
            </a:r>
            <a:r>
              <a:rPr lang="zh-TW" altLang="zh-TW" sz="2800" dirty="0"/>
              <a:t>分鐘</a:t>
            </a:r>
            <a:r>
              <a:rPr lang="en-US" altLang="zh-TW" sz="2800" dirty="0"/>
              <a:t>. </a:t>
            </a:r>
            <a:r>
              <a:rPr lang="zh-TW" altLang="zh-TW" sz="2800" dirty="0"/>
              <a:t>每個人檢查一下答案</a:t>
            </a:r>
            <a:r>
              <a:rPr lang="en-US" altLang="zh-TW" sz="2800" dirty="0"/>
              <a:t>.</a:t>
            </a:r>
            <a:endParaRPr lang="zh-TW" altLang="en-US" sz="2800" dirty="0"/>
          </a:p>
        </p:txBody>
      </p:sp>
      <p:pic>
        <p:nvPicPr>
          <p:cNvPr id="2" name="7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23173" y="609171"/>
            <a:ext cx="609600" cy="609600"/>
          </a:xfrm>
          <a:prstGeom prst="rect">
            <a:avLst/>
          </a:prstGeom>
        </p:spPr>
      </p:pic>
      <p:pic>
        <p:nvPicPr>
          <p:cNvPr id="3" name="7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23173" y="1646869"/>
            <a:ext cx="609600" cy="609600"/>
          </a:xfrm>
          <a:prstGeom prst="rect">
            <a:avLst/>
          </a:prstGeom>
        </p:spPr>
      </p:pic>
      <p:pic>
        <p:nvPicPr>
          <p:cNvPr id="4" name="75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23173" y="2684567"/>
            <a:ext cx="609600" cy="609600"/>
          </a:xfrm>
          <a:prstGeom prst="rect">
            <a:avLst/>
          </a:prstGeom>
        </p:spPr>
      </p:pic>
      <p:pic>
        <p:nvPicPr>
          <p:cNvPr id="5" name="76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23173" y="3722265"/>
            <a:ext cx="609600" cy="609600"/>
          </a:xfrm>
          <a:prstGeom prst="rect">
            <a:avLst/>
          </a:prstGeom>
        </p:spPr>
      </p:pic>
      <p:pic>
        <p:nvPicPr>
          <p:cNvPr id="6" name="7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23173" y="4759963"/>
            <a:ext cx="609600" cy="609600"/>
          </a:xfrm>
          <a:prstGeom prst="rect">
            <a:avLst/>
          </a:prstGeom>
        </p:spPr>
      </p:pic>
      <p:pic>
        <p:nvPicPr>
          <p:cNvPr id="7" name="78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23173" y="57976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4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6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7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7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0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8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53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" grpId="0"/>
      <p:bldP spid="23" grpId="0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800547" y="565442"/>
            <a:ext cx="10004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Show me____. </a:t>
            </a:r>
            <a:r>
              <a:rPr lang="en-US" altLang="zh-TW" sz="3600" dirty="0" smtClean="0"/>
              <a:t>  (</a:t>
            </a:r>
            <a:r>
              <a:rPr lang="en-US" altLang="zh-TW" sz="3600" dirty="0"/>
              <a:t>pencil box</a:t>
            </a:r>
            <a:r>
              <a:rPr lang="en-US" altLang="zh-TW" sz="3600" dirty="0" smtClean="0"/>
              <a:t>)</a:t>
            </a:r>
            <a:r>
              <a:rPr lang="zh-TW" altLang="zh-TW" sz="3600" dirty="0"/>
              <a:t>拿</a:t>
            </a:r>
            <a:r>
              <a:rPr lang="en-US" altLang="zh-TW" sz="3600" dirty="0"/>
              <a:t>(</a:t>
            </a:r>
            <a:r>
              <a:rPr lang="zh-TW" altLang="zh-TW" sz="3600" dirty="0"/>
              <a:t>鉛筆盒</a:t>
            </a:r>
            <a:r>
              <a:rPr lang="en-US" altLang="zh-TW" sz="3600" dirty="0"/>
              <a:t>)</a:t>
            </a:r>
            <a:r>
              <a:rPr lang="zh-TW" altLang="zh-TW" sz="3600" dirty="0"/>
              <a:t>出來</a:t>
            </a:r>
            <a:r>
              <a:rPr lang="en-US" altLang="zh-TW" sz="3600" dirty="0"/>
              <a:t>.</a:t>
            </a:r>
            <a:endParaRPr lang="zh-TW" altLang="en-US" sz="36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88279" y="75863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79</a:t>
            </a:r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688279" y="178227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80</a:t>
            </a:r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688279" y="280591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81</a:t>
            </a:r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688279" y="38295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82</a:t>
            </a:r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688279" y="485320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83</a:t>
            </a:r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688279" y="587684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84</a:t>
            </a:r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1800547" y="1573977"/>
            <a:ext cx="10004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/>
              <a:t>Make a sentence with </a:t>
            </a:r>
            <a:r>
              <a:rPr lang="en-US" altLang="zh-TW" sz="3600" smtClean="0"/>
              <a:t>___.</a:t>
            </a:r>
            <a:r>
              <a:rPr lang="zh-TW" altLang="zh-TW" sz="3600"/>
              <a:t>用</a:t>
            </a:r>
            <a:r>
              <a:rPr lang="en-US" altLang="zh-TW" sz="3600"/>
              <a:t>___</a:t>
            </a:r>
            <a:r>
              <a:rPr lang="zh-TW" altLang="zh-TW" sz="3600"/>
              <a:t>造一個句子</a:t>
            </a:r>
            <a:r>
              <a:rPr lang="en-US" altLang="zh-TW" sz="3600"/>
              <a:t>.</a:t>
            </a:r>
            <a:endParaRPr lang="zh-TW" altLang="en-US" sz="3600"/>
          </a:p>
        </p:txBody>
      </p:sp>
      <p:sp>
        <p:nvSpPr>
          <p:cNvPr id="24" name="矩形 23"/>
          <p:cNvSpPr/>
          <p:nvPr/>
        </p:nvSpPr>
        <p:spPr>
          <a:xfrm>
            <a:off x="1800547" y="2628718"/>
            <a:ext cx="10127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Put ___ back</a:t>
            </a:r>
            <a:r>
              <a:rPr lang="en-US" altLang="zh-TW" sz="3600" dirty="0" smtClean="0"/>
              <a:t>.   </a:t>
            </a:r>
            <a:r>
              <a:rPr lang="zh-TW" altLang="zh-TW" sz="3600" dirty="0" smtClean="0"/>
              <a:t>把</a:t>
            </a:r>
            <a:r>
              <a:rPr lang="en-US" altLang="zh-TW" sz="3600" dirty="0"/>
              <a:t>___</a:t>
            </a:r>
            <a:r>
              <a:rPr lang="zh-TW" altLang="zh-TW" sz="3600" dirty="0"/>
              <a:t>放回去</a:t>
            </a:r>
            <a:r>
              <a:rPr lang="en-US" altLang="zh-TW" sz="3600" dirty="0"/>
              <a:t>.</a:t>
            </a:r>
            <a:endParaRPr lang="zh-TW" altLang="en-US" sz="3600" dirty="0"/>
          </a:p>
        </p:txBody>
      </p:sp>
      <p:sp>
        <p:nvSpPr>
          <p:cNvPr id="25" name="矩形 24"/>
          <p:cNvSpPr/>
          <p:nvPr/>
        </p:nvSpPr>
        <p:spPr>
          <a:xfrm>
            <a:off x="1800547" y="3669398"/>
            <a:ext cx="9595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Your turn./My turn</a:t>
            </a:r>
            <a:r>
              <a:rPr lang="en-US" altLang="zh-TW" sz="3600" dirty="0" smtClean="0"/>
              <a:t>.    </a:t>
            </a:r>
            <a:r>
              <a:rPr lang="zh-TW" altLang="zh-TW" sz="3600" dirty="0" smtClean="0"/>
              <a:t>輪</a:t>
            </a:r>
            <a:r>
              <a:rPr lang="zh-TW" altLang="zh-TW" sz="3600" dirty="0"/>
              <a:t>到你了</a:t>
            </a:r>
            <a:r>
              <a:rPr lang="en-US" altLang="zh-TW" sz="3600" dirty="0"/>
              <a:t>/</a:t>
            </a:r>
            <a:r>
              <a:rPr lang="zh-TW" altLang="zh-TW" sz="3600" dirty="0"/>
              <a:t>輪到我了</a:t>
            </a:r>
            <a:r>
              <a:rPr lang="en-US" altLang="zh-TW" sz="3600" dirty="0"/>
              <a:t>.</a:t>
            </a:r>
            <a:endParaRPr lang="zh-TW" altLang="en-US" sz="3600" dirty="0"/>
          </a:p>
        </p:txBody>
      </p:sp>
      <p:sp>
        <p:nvSpPr>
          <p:cNvPr id="26" name="矩形 25"/>
          <p:cNvSpPr/>
          <p:nvPr/>
        </p:nvSpPr>
        <p:spPr>
          <a:xfrm>
            <a:off x="1800547" y="4697256"/>
            <a:ext cx="10127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Let's do it again</a:t>
            </a:r>
            <a:r>
              <a:rPr lang="en-US" altLang="zh-TW" sz="3600" dirty="0" smtClean="0"/>
              <a:t>.    </a:t>
            </a:r>
            <a:r>
              <a:rPr lang="zh-TW" altLang="zh-TW" sz="3600" dirty="0" smtClean="0"/>
              <a:t>我們</a:t>
            </a:r>
            <a:r>
              <a:rPr lang="zh-TW" altLang="zh-TW" sz="3600" dirty="0"/>
              <a:t>再重新來一次</a:t>
            </a:r>
            <a:r>
              <a:rPr lang="en-US" altLang="zh-TW" sz="3600" dirty="0"/>
              <a:t>.</a:t>
            </a:r>
            <a:endParaRPr lang="zh-TW" altLang="en-US" sz="3600" dirty="0"/>
          </a:p>
        </p:txBody>
      </p:sp>
      <p:sp>
        <p:nvSpPr>
          <p:cNvPr id="27" name="矩形 26"/>
          <p:cNvSpPr/>
          <p:nvPr/>
        </p:nvSpPr>
        <p:spPr>
          <a:xfrm>
            <a:off x="1769787" y="5738350"/>
            <a:ext cx="9885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Line up</a:t>
            </a:r>
            <a:r>
              <a:rPr lang="en-US" altLang="zh-TW" sz="3600" dirty="0" smtClean="0"/>
              <a:t>!    </a:t>
            </a:r>
            <a:r>
              <a:rPr lang="zh-TW" altLang="zh-TW" sz="3600" dirty="0" smtClean="0"/>
              <a:t>排隊</a:t>
            </a:r>
            <a:r>
              <a:rPr lang="en-US" altLang="zh-TW" sz="3600" dirty="0"/>
              <a:t>!</a:t>
            </a:r>
            <a:endParaRPr lang="zh-TW" altLang="en-US" sz="3600" dirty="0"/>
          </a:p>
        </p:txBody>
      </p:sp>
      <p:pic>
        <p:nvPicPr>
          <p:cNvPr id="2" name="7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0186" y="609171"/>
            <a:ext cx="609600" cy="609600"/>
          </a:xfrm>
          <a:prstGeom prst="rect">
            <a:avLst/>
          </a:prstGeom>
        </p:spPr>
      </p:pic>
      <p:pic>
        <p:nvPicPr>
          <p:cNvPr id="3" name="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0186" y="1642353"/>
            <a:ext cx="609600" cy="609600"/>
          </a:xfrm>
          <a:prstGeom prst="rect">
            <a:avLst/>
          </a:prstGeom>
        </p:spPr>
      </p:pic>
      <p:pic>
        <p:nvPicPr>
          <p:cNvPr id="4" name="8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0186" y="2675535"/>
            <a:ext cx="609600" cy="609600"/>
          </a:xfrm>
          <a:prstGeom prst="rect">
            <a:avLst/>
          </a:prstGeom>
        </p:spPr>
      </p:pic>
      <p:pic>
        <p:nvPicPr>
          <p:cNvPr id="5" name="8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0186" y="3708717"/>
            <a:ext cx="609600" cy="609600"/>
          </a:xfrm>
          <a:prstGeom prst="rect">
            <a:avLst/>
          </a:prstGeom>
        </p:spPr>
      </p:pic>
      <p:pic>
        <p:nvPicPr>
          <p:cNvPr id="6" name="8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0186" y="4741899"/>
            <a:ext cx="609600" cy="609600"/>
          </a:xfrm>
          <a:prstGeom prst="rect">
            <a:avLst/>
          </a:prstGeom>
        </p:spPr>
      </p:pic>
      <p:pic>
        <p:nvPicPr>
          <p:cNvPr id="7" name="84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0186" y="57750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6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5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8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3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1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2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" grpId="0"/>
      <p:bldP spid="23" grpId="0"/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7744" y="609771"/>
            <a:ext cx="608400" cy="608400"/>
          </a:xfrm>
          <a:prstGeom prst="rect">
            <a:avLst/>
          </a:prstGeom>
        </p:spPr>
      </p:pic>
      <p:pic>
        <p:nvPicPr>
          <p:cNvPr id="5" name="0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7744" y="1637216"/>
            <a:ext cx="608400" cy="608400"/>
          </a:xfrm>
          <a:prstGeom prst="rect">
            <a:avLst/>
          </a:prstGeom>
        </p:spPr>
      </p:pic>
      <p:pic>
        <p:nvPicPr>
          <p:cNvPr id="6" name="0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025" y="2715924"/>
            <a:ext cx="608400" cy="608400"/>
          </a:xfrm>
          <a:prstGeom prst="rect">
            <a:avLst/>
          </a:prstGeom>
        </p:spPr>
      </p:pic>
      <p:pic>
        <p:nvPicPr>
          <p:cNvPr id="7" name="0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7744" y="3748680"/>
            <a:ext cx="608400" cy="608400"/>
          </a:xfrm>
          <a:prstGeom prst="rect">
            <a:avLst/>
          </a:prstGeom>
        </p:spPr>
      </p:pic>
      <p:pic>
        <p:nvPicPr>
          <p:cNvPr id="8" name="05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7744" y="4768904"/>
            <a:ext cx="608400" cy="608400"/>
          </a:xfrm>
          <a:prstGeom prst="rect">
            <a:avLst/>
          </a:prstGeom>
        </p:spPr>
      </p:pic>
      <p:pic>
        <p:nvPicPr>
          <p:cNvPr id="9" name="06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2996" y="5848407"/>
            <a:ext cx="608400" cy="6084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776905" y="620034"/>
            <a:ext cx="7926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>
                <a:solidFill>
                  <a:schemeClr val="dk1"/>
                </a:solidFill>
              </a:rPr>
              <a:t>Let’s have roll call</a:t>
            </a:r>
            <a:r>
              <a:rPr lang="en-US" altLang="zh-TW" sz="3600" smtClean="0">
                <a:solidFill>
                  <a:schemeClr val="dk1"/>
                </a:solidFill>
              </a:rPr>
              <a:t>.   </a:t>
            </a:r>
            <a:r>
              <a:rPr lang="zh-TW" altLang="zh-TW" sz="3600" smtClean="0"/>
              <a:t>現在</a:t>
            </a:r>
            <a:r>
              <a:rPr lang="zh-TW" altLang="zh-TW" sz="3600"/>
              <a:t>來點名</a:t>
            </a:r>
            <a:r>
              <a:rPr lang="en-US" altLang="zh-TW" sz="3600"/>
              <a:t>.</a:t>
            </a:r>
            <a:endParaRPr lang="zh-TW" altLang="en-US" sz="3600"/>
          </a:p>
        </p:txBody>
      </p:sp>
      <p:sp>
        <p:nvSpPr>
          <p:cNvPr id="17" name="文字方塊 16"/>
          <p:cNvSpPr txBox="1"/>
          <p:nvPr/>
        </p:nvSpPr>
        <p:spPr>
          <a:xfrm>
            <a:off x="688279" y="7293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01</a:t>
            </a:r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688279" y="176706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02</a:t>
            </a:r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719040" y="28354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03</a:t>
            </a:r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688279" y="386290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04</a:t>
            </a:r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688279" y="491907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05</a:t>
            </a:r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688279" y="591779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06</a:t>
            </a:r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1776905" y="1587625"/>
            <a:ext cx="7626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/>
              <a:t>It’s time for class</a:t>
            </a:r>
            <a:r>
              <a:rPr lang="en-US" altLang="zh-TW" sz="3600" smtClean="0"/>
              <a:t>.  </a:t>
            </a:r>
            <a:r>
              <a:rPr lang="zh-TW" altLang="zh-TW" sz="3600" smtClean="0"/>
              <a:t>上課</a:t>
            </a:r>
            <a:r>
              <a:rPr lang="zh-TW" altLang="zh-TW" sz="3600"/>
              <a:t>了</a:t>
            </a:r>
            <a:r>
              <a:rPr lang="en-US" altLang="zh-TW" sz="3600"/>
              <a:t>.</a:t>
            </a:r>
            <a:endParaRPr lang="zh-TW" altLang="en-US" sz="3600"/>
          </a:p>
        </p:txBody>
      </p:sp>
      <p:sp>
        <p:nvSpPr>
          <p:cNvPr id="24" name="矩形 23"/>
          <p:cNvSpPr/>
          <p:nvPr/>
        </p:nvSpPr>
        <p:spPr>
          <a:xfrm>
            <a:off x="1810706" y="2669662"/>
            <a:ext cx="9448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/>
              <a:t>Take out your textbook</a:t>
            </a:r>
            <a:r>
              <a:rPr lang="en-US" altLang="zh-TW" sz="3600" smtClean="0"/>
              <a:t>.   </a:t>
            </a:r>
            <a:r>
              <a:rPr lang="zh-TW" altLang="zh-TW" sz="3600" smtClean="0"/>
              <a:t>拿</a:t>
            </a:r>
            <a:r>
              <a:rPr lang="zh-TW" altLang="zh-TW" sz="3600"/>
              <a:t>出你的課本</a:t>
            </a:r>
            <a:r>
              <a:rPr lang="en-US" altLang="zh-TW" sz="3600"/>
              <a:t>.</a:t>
            </a:r>
            <a:endParaRPr lang="zh-TW" altLang="en-US" sz="3600"/>
          </a:p>
        </p:txBody>
      </p:sp>
      <p:sp>
        <p:nvSpPr>
          <p:cNvPr id="25" name="矩形 24"/>
          <p:cNvSpPr/>
          <p:nvPr/>
        </p:nvSpPr>
        <p:spPr>
          <a:xfrm>
            <a:off x="1776905" y="3723990"/>
            <a:ext cx="8950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/>
              <a:t>Take out your pen</a:t>
            </a:r>
            <a:r>
              <a:rPr lang="en-US" altLang="zh-TW" sz="3600" smtClean="0"/>
              <a:t>.   </a:t>
            </a:r>
            <a:r>
              <a:rPr lang="zh-TW" altLang="zh-TW" sz="3600" smtClean="0"/>
              <a:t>拿</a:t>
            </a:r>
            <a:r>
              <a:rPr lang="zh-TW" altLang="zh-TW" sz="3600"/>
              <a:t>出你的筆</a:t>
            </a:r>
            <a:r>
              <a:rPr lang="en-US" altLang="zh-TW" sz="3600"/>
              <a:t>.</a:t>
            </a:r>
            <a:endParaRPr lang="zh-TW" altLang="en-US" sz="3600"/>
          </a:p>
        </p:txBody>
      </p:sp>
      <p:sp>
        <p:nvSpPr>
          <p:cNvPr id="26" name="矩形 25"/>
          <p:cNvSpPr/>
          <p:nvPr/>
        </p:nvSpPr>
        <p:spPr>
          <a:xfrm>
            <a:off x="1746144" y="4724552"/>
            <a:ext cx="9513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/>
              <a:t>Let’s stop here today</a:t>
            </a:r>
            <a:r>
              <a:rPr lang="en-US" altLang="zh-TW" sz="3600" smtClean="0"/>
              <a:t>.  </a:t>
            </a:r>
            <a:r>
              <a:rPr lang="zh-TW" altLang="zh-TW" sz="3600" smtClean="0"/>
              <a:t>這</a:t>
            </a:r>
            <a:r>
              <a:rPr lang="zh-TW" altLang="zh-TW" sz="3600"/>
              <a:t>堂課就上到這裡</a:t>
            </a:r>
            <a:r>
              <a:rPr lang="en-US" altLang="zh-TW" sz="3600"/>
              <a:t>.</a:t>
            </a:r>
            <a:endParaRPr lang="zh-TW" altLang="en-US" sz="3600"/>
          </a:p>
        </p:txBody>
      </p:sp>
      <p:sp>
        <p:nvSpPr>
          <p:cNvPr id="27" name="矩形 26"/>
          <p:cNvSpPr/>
          <p:nvPr/>
        </p:nvSpPr>
        <p:spPr>
          <a:xfrm>
            <a:off x="1810707" y="5806590"/>
            <a:ext cx="9175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/>
              <a:t>Lower your voice</a:t>
            </a:r>
            <a:r>
              <a:rPr lang="en-US" altLang="zh-TW" sz="3600" smtClean="0"/>
              <a:t>!  </a:t>
            </a:r>
            <a:r>
              <a:rPr lang="zh-TW" altLang="zh-TW" sz="3600" smtClean="0"/>
              <a:t>小聲</a:t>
            </a:r>
            <a:r>
              <a:rPr lang="zh-TW" altLang="zh-TW" sz="3600"/>
              <a:t>一點</a:t>
            </a:r>
            <a:r>
              <a:rPr lang="en-US" altLang="zh-TW" sz="3600"/>
              <a:t>!</a:t>
            </a:r>
            <a:endParaRPr lang="zh-TW" altLang="en-US" sz="3600"/>
          </a:p>
        </p:txBody>
      </p:sp>
    </p:spTree>
    <p:extLst>
      <p:ext uri="{BB962C8B-B14F-4D97-AF65-F5344CB8AC3E}">
        <p14:creationId xmlns:p14="http://schemas.microsoft.com/office/powerpoint/2010/main" val="222439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" grpId="0"/>
      <p:bldP spid="23" grpId="0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208276" y="621583"/>
            <a:ext cx="89551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/>
              <a:t>Everyone, take one copy</a:t>
            </a:r>
            <a:r>
              <a:rPr lang="en-US" altLang="zh-TW" sz="3200" dirty="0" smtClean="0"/>
              <a:t>.</a:t>
            </a:r>
            <a:r>
              <a:rPr lang="zh-TW" altLang="en-US" sz="3200" dirty="0" smtClean="0"/>
              <a:t>   </a:t>
            </a:r>
            <a:r>
              <a:rPr lang="zh-TW" altLang="zh-TW" sz="3200" dirty="0" smtClean="0"/>
              <a:t>每</a:t>
            </a:r>
            <a:r>
              <a:rPr lang="zh-TW" altLang="zh-TW" sz="3200" dirty="0"/>
              <a:t>個人拿</a:t>
            </a:r>
            <a:r>
              <a:rPr lang="en-US" altLang="zh-TW" sz="3200" dirty="0"/>
              <a:t>1</a:t>
            </a:r>
            <a:r>
              <a:rPr lang="zh-TW" altLang="zh-TW" sz="3200" dirty="0"/>
              <a:t>份影本</a:t>
            </a:r>
            <a:r>
              <a:rPr lang="en-US" altLang="zh-TW" sz="3200" dirty="0"/>
              <a:t>.</a:t>
            </a:r>
            <a:endParaRPr lang="zh-TW" altLang="en-US" sz="32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88279" y="72930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07</a:t>
            </a:r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688279" y="176706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08</a:t>
            </a:r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719040" y="28354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09</a:t>
            </a:r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688279" y="38629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10</a:t>
            </a:r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688279" y="491907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11</a:t>
            </a:r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688279" y="591779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12</a:t>
            </a:r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2208276" y="1458985"/>
            <a:ext cx="10347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/>
              <a:t>Everyone, take one worksheet</a:t>
            </a:r>
            <a:r>
              <a:rPr lang="en-US" altLang="zh-TW" sz="3200" dirty="0" smtClean="0"/>
              <a:t>.</a:t>
            </a:r>
            <a:br>
              <a:rPr lang="en-US" altLang="zh-TW" sz="3200" dirty="0" smtClean="0"/>
            </a:br>
            <a:r>
              <a:rPr lang="zh-TW" altLang="zh-TW" sz="3200" dirty="0" smtClean="0"/>
              <a:t>每</a:t>
            </a:r>
            <a:r>
              <a:rPr lang="zh-TW" altLang="zh-TW" sz="3200" dirty="0"/>
              <a:t>個人拿</a:t>
            </a:r>
            <a:r>
              <a:rPr lang="en-US" altLang="zh-TW" sz="3200" dirty="0"/>
              <a:t>1</a:t>
            </a:r>
            <a:r>
              <a:rPr lang="zh-TW" altLang="zh-TW" sz="3200" dirty="0"/>
              <a:t>份學習單</a:t>
            </a:r>
            <a:r>
              <a:rPr lang="en-US" altLang="zh-TW" sz="3200" dirty="0"/>
              <a:t>.</a:t>
            </a:r>
            <a:endParaRPr lang="zh-TW" altLang="en-US" sz="3200" dirty="0"/>
          </a:p>
        </p:txBody>
      </p:sp>
      <p:sp>
        <p:nvSpPr>
          <p:cNvPr id="24" name="矩形 23"/>
          <p:cNvSpPr/>
          <p:nvPr/>
        </p:nvSpPr>
        <p:spPr>
          <a:xfrm>
            <a:off x="2143412" y="2669662"/>
            <a:ext cx="9064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Eyes to the front</a:t>
            </a:r>
            <a:r>
              <a:rPr lang="en-US" altLang="zh-TW" sz="3600" dirty="0" smtClean="0"/>
              <a:t>.</a:t>
            </a:r>
            <a:r>
              <a:rPr lang="zh-TW" altLang="en-US" sz="3600" dirty="0" smtClean="0"/>
              <a:t>   </a:t>
            </a:r>
            <a:r>
              <a:rPr lang="zh-TW" altLang="zh-TW" sz="3600" dirty="0" smtClean="0"/>
              <a:t>眼睛</a:t>
            </a:r>
            <a:r>
              <a:rPr lang="zh-TW" altLang="zh-TW" sz="3600" dirty="0"/>
              <a:t>看前面</a:t>
            </a:r>
            <a:r>
              <a:rPr lang="en-US" altLang="zh-TW" sz="3600" dirty="0"/>
              <a:t>.</a:t>
            </a:r>
            <a:endParaRPr lang="zh-TW" altLang="en-US" sz="3600" dirty="0"/>
          </a:p>
        </p:txBody>
      </p:sp>
      <p:sp>
        <p:nvSpPr>
          <p:cNvPr id="25" name="矩形 24"/>
          <p:cNvSpPr/>
          <p:nvPr/>
        </p:nvSpPr>
        <p:spPr>
          <a:xfrm>
            <a:off x="2217012" y="3696694"/>
            <a:ext cx="8532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Do you get </a:t>
            </a:r>
            <a:r>
              <a:rPr lang="en-US" altLang="zh-TW" sz="3600" dirty="0" smtClean="0"/>
              <a:t>it</a:t>
            </a:r>
            <a:r>
              <a:rPr lang="en-US" altLang="zh-TW" sz="3600" dirty="0" smtClean="0">
                <a:latin typeface="+mj-ea"/>
                <a:ea typeface="+mj-ea"/>
              </a:rPr>
              <a:t>? </a:t>
            </a:r>
            <a:r>
              <a:rPr lang="zh-TW" altLang="en-US" sz="3600" dirty="0" smtClean="0">
                <a:latin typeface="+mj-ea"/>
                <a:ea typeface="+mj-ea"/>
              </a:rPr>
              <a:t>   </a:t>
            </a:r>
            <a:r>
              <a:rPr lang="zh-TW" altLang="zh-TW" sz="3600" dirty="0" smtClean="0"/>
              <a:t>懂</a:t>
            </a:r>
            <a:r>
              <a:rPr lang="zh-TW" altLang="zh-TW" sz="3600" dirty="0"/>
              <a:t>嗎</a:t>
            </a:r>
            <a:r>
              <a:rPr lang="en-US" altLang="zh-TW" sz="3600" dirty="0">
                <a:latin typeface="+mj-ea"/>
                <a:ea typeface="+mj-ea"/>
              </a:rPr>
              <a:t>?</a:t>
            </a:r>
            <a:endParaRPr lang="zh-TW" altLang="en-US" sz="3600" dirty="0">
              <a:latin typeface="+mj-ea"/>
              <a:ea typeface="+mj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257955" y="4712246"/>
            <a:ext cx="9064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Louder, please</a:t>
            </a:r>
            <a:r>
              <a:rPr lang="en-US" altLang="zh-TW" sz="3600" dirty="0" smtClean="0"/>
              <a:t>.   </a:t>
            </a:r>
            <a:r>
              <a:rPr lang="zh-TW" altLang="zh-TW" sz="3600" dirty="0" smtClean="0"/>
              <a:t>請</a:t>
            </a:r>
            <a:r>
              <a:rPr lang="zh-TW" altLang="zh-TW" sz="3600" dirty="0"/>
              <a:t>大聲一點</a:t>
            </a:r>
            <a:r>
              <a:rPr lang="en-US" altLang="zh-TW" sz="3600" dirty="0"/>
              <a:t>.</a:t>
            </a:r>
            <a:endParaRPr lang="zh-TW" altLang="en-US" sz="3600" dirty="0"/>
          </a:p>
        </p:txBody>
      </p:sp>
      <p:sp>
        <p:nvSpPr>
          <p:cNvPr id="27" name="矩形 26"/>
          <p:cNvSpPr/>
          <p:nvPr/>
        </p:nvSpPr>
        <p:spPr>
          <a:xfrm>
            <a:off x="2228853" y="5603440"/>
            <a:ext cx="88600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Are there any volunteers( to read the sentence</a:t>
            </a:r>
            <a:r>
              <a:rPr lang="en-US" altLang="zh-TW" sz="2800" dirty="0" smtClean="0"/>
              <a:t>)</a:t>
            </a:r>
            <a:r>
              <a:rPr lang="en-US" altLang="zh-TW" sz="2800" dirty="0" smtClean="0">
                <a:latin typeface="+mj-ea"/>
                <a:ea typeface="+mj-ea"/>
              </a:rPr>
              <a:t>?</a:t>
            </a:r>
            <a:r>
              <a:rPr lang="zh-TW" altLang="zh-TW" sz="2800" dirty="0"/>
              <a:t>有誰要自願</a:t>
            </a:r>
            <a:r>
              <a:rPr lang="en-US" altLang="zh-TW" sz="2800" dirty="0"/>
              <a:t>(</a:t>
            </a:r>
            <a:r>
              <a:rPr lang="zh-TW" altLang="zh-TW" sz="2800" dirty="0"/>
              <a:t>念這個句子</a:t>
            </a:r>
            <a:r>
              <a:rPr lang="en-US" altLang="zh-TW" sz="2800" dirty="0">
                <a:latin typeface="+mj-ea"/>
                <a:ea typeface="+mj-ea"/>
              </a:rPr>
              <a:t>)?</a:t>
            </a:r>
            <a:endParaRPr lang="zh-TW" altLang="en-US" sz="2800" dirty="0">
              <a:latin typeface="+mj-ea"/>
              <a:ea typeface="+mj-ea"/>
            </a:endParaRPr>
          </a:p>
        </p:txBody>
      </p:sp>
      <p:pic>
        <p:nvPicPr>
          <p:cNvPr id="2" name="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64050" y="615761"/>
            <a:ext cx="609600" cy="609600"/>
          </a:xfrm>
          <a:prstGeom prst="rect">
            <a:avLst/>
          </a:prstGeom>
        </p:spPr>
      </p:pic>
      <p:pic>
        <p:nvPicPr>
          <p:cNvPr id="3" name="08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64050" y="1688131"/>
            <a:ext cx="609600" cy="609600"/>
          </a:xfrm>
          <a:prstGeom prst="rect">
            <a:avLst/>
          </a:prstGeom>
        </p:spPr>
      </p:pic>
      <p:pic>
        <p:nvPicPr>
          <p:cNvPr id="4" name="09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64050" y="2729003"/>
            <a:ext cx="609600" cy="609600"/>
          </a:xfrm>
          <a:prstGeom prst="rect">
            <a:avLst/>
          </a:prstGeom>
        </p:spPr>
      </p:pic>
      <p:pic>
        <p:nvPicPr>
          <p:cNvPr id="5" name="10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64050" y="3774077"/>
            <a:ext cx="609600" cy="609600"/>
          </a:xfrm>
          <a:prstGeom prst="rect">
            <a:avLst/>
          </a:prstGeom>
        </p:spPr>
      </p:pic>
      <p:pic>
        <p:nvPicPr>
          <p:cNvPr id="6" name="1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64050" y="4798939"/>
            <a:ext cx="609600" cy="609600"/>
          </a:xfrm>
          <a:prstGeom prst="rect">
            <a:avLst/>
          </a:prstGeom>
        </p:spPr>
      </p:pic>
      <p:pic>
        <p:nvPicPr>
          <p:cNvPr id="7" name="12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64050" y="57976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5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1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2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8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9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163090" y="565442"/>
            <a:ext cx="8209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Brilliant!  (Excellent! )  (Terrific</a:t>
            </a:r>
            <a:r>
              <a:rPr lang="en-US" altLang="zh-TW" sz="3600" dirty="0" smtClean="0"/>
              <a:t>!)</a:t>
            </a:r>
            <a:r>
              <a:rPr lang="zh-TW" altLang="en-US" sz="3600" dirty="0" smtClean="0"/>
              <a:t>   </a:t>
            </a:r>
            <a:r>
              <a:rPr lang="zh-TW" altLang="zh-TW" sz="3600" dirty="0" smtClean="0"/>
              <a:t>很</a:t>
            </a:r>
            <a:r>
              <a:rPr lang="zh-TW" altLang="zh-TW" sz="3600" dirty="0"/>
              <a:t>棒</a:t>
            </a:r>
            <a:r>
              <a:rPr lang="en-US" altLang="zh-TW" sz="3600" dirty="0"/>
              <a:t>!</a:t>
            </a:r>
            <a:endParaRPr lang="zh-TW" altLang="en-US" sz="36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88279" y="72930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13</a:t>
            </a:r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688279" y="176706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14</a:t>
            </a:r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719040" y="28354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15</a:t>
            </a:r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688279" y="38629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16</a:t>
            </a:r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688279" y="491907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17</a:t>
            </a:r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688279" y="591779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18</a:t>
            </a:r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2140502" y="1614921"/>
            <a:ext cx="7208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All done</a:t>
            </a:r>
            <a:r>
              <a:rPr lang="en-US" altLang="zh-TW" sz="3600" dirty="0" smtClean="0">
                <a:latin typeface="+mj-ea"/>
                <a:ea typeface="+mj-ea"/>
              </a:rPr>
              <a:t>?</a:t>
            </a:r>
            <a:r>
              <a:rPr lang="zh-TW" altLang="en-US" sz="3600" dirty="0" smtClean="0">
                <a:latin typeface="+mj-ea"/>
                <a:ea typeface="+mj-ea"/>
              </a:rPr>
              <a:t>   </a:t>
            </a:r>
            <a:r>
              <a:rPr lang="zh-TW" altLang="zh-TW" sz="3600" dirty="0" smtClean="0"/>
              <a:t>好</a:t>
            </a:r>
            <a:r>
              <a:rPr lang="zh-TW" altLang="zh-TW" sz="3600" dirty="0"/>
              <a:t>了嗎</a:t>
            </a:r>
            <a:r>
              <a:rPr lang="en-US" altLang="zh-TW" sz="3600" dirty="0">
                <a:latin typeface="+mj-ea"/>
                <a:ea typeface="+mj-ea"/>
              </a:rPr>
              <a:t>?</a:t>
            </a:r>
            <a:endParaRPr lang="zh-TW" altLang="en-US" sz="3600" dirty="0">
              <a:latin typeface="+mj-ea"/>
              <a:ea typeface="+mj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085906" y="2628718"/>
            <a:ext cx="9064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Are you done</a:t>
            </a:r>
            <a:r>
              <a:rPr lang="en-US" altLang="zh-TW" sz="3600" dirty="0" smtClean="0">
                <a:latin typeface="+mj-ea"/>
                <a:ea typeface="+mj-ea"/>
              </a:rPr>
              <a:t>?</a:t>
            </a:r>
            <a:r>
              <a:rPr lang="zh-TW" altLang="en-US" sz="3600" dirty="0" smtClean="0">
                <a:latin typeface="+mj-ea"/>
                <a:ea typeface="+mj-ea"/>
              </a:rPr>
              <a:t>   </a:t>
            </a:r>
            <a:r>
              <a:rPr lang="zh-TW" altLang="zh-TW" sz="3600" dirty="0" smtClean="0"/>
              <a:t>好</a:t>
            </a:r>
            <a:r>
              <a:rPr lang="zh-TW" altLang="zh-TW" sz="3600" dirty="0"/>
              <a:t>了嗎</a:t>
            </a:r>
            <a:r>
              <a:rPr lang="en-US" altLang="zh-TW" sz="3600" dirty="0">
                <a:latin typeface="+mj-ea"/>
                <a:ea typeface="+mj-ea"/>
              </a:rPr>
              <a:t>?</a:t>
            </a:r>
            <a:endParaRPr lang="zh-TW" altLang="en-US" sz="3600" dirty="0">
              <a:latin typeface="+mj-ea"/>
              <a:ea typeface="+mj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163089" y="3669398"/>
            <a:ext cx="9492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Let’s give her a big hand</a:t>
            </a:r>
            <a:r>
              <a:rPr lang="en-US" altLang="zh-TW" sz="3600" dirty="0" smtClean="0"/>
              <a:t>.</a:t>
            </a:r>
            <a:r>
              <a:rPr lang="zh-TW" altLang="en-US" sz="3600" dirty="0" smtClean="0"/>
              <a:t>   </a:t>
            </a:r>
            <a:r>
              <a:rPr lang="zh-TW" altLang="zh-TW" sz="3600" dirty="0" smtClean="0"/>
              <a:t>請</a:t>
            </a:r>
            <a:r>
              <a:rPr lang="zh-TW" altLang="zh-TW" sz="3600" dirty="0"/>
              <a:t>給她掌聲鼓勵</a:t>
            </a:r>
            <a:r>
              <a:rPr lang="en-US" altLang="zh-TW" sz="3600" dirty="0"/>
              <a:t>.</a:t>
            </a:r>
            <a:endParaRPr lang="zh-TW" altLang="en-US" sz="3600" dirty="0"/>
          </a:p>
        </p:txBody>
      </p:sp>
      <p:sp>
        <p:nvSpPr>
          <p:cNvPr id="26" name="矩形 25"/>
          <p:cNvSpPr/>
          <p:nvPr/>
        </p:nvSpPr>
        <p:spPr>
          <a:xfrm>
            <a:off x="2163089" y="4697256"/>
            <a:ext cx="9765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Let’s give him a big hand</a:t>
            </a:r>
            <a:r>
              <a:rPr lang="en-US" altLang="zh-TW" sz="3600" dirty="0" smtClean="0"/>
              <a:t>.</a:t>
            </a:r>
            <a:r>
              <a:rPr lang="zh-TW" altLang="en-US" sz="3600" dirty="0" smtClean="0"/>
              <a:t>   </a:t>
            </a:r>
            <a:r>
              <a:rPr lang="zh-TW" altLang="zh-TW" sz="3600" dirty="0" smtClean="0"/>
              <a:t>請</a:t>
            </a:r>
            <a:r>
              <a:rPr lang="zh-TW" altLang="zh-TW" sz="3600" dirty="0"/>
              <a:t>給他掌聲鼓勵</a:t>
            </a:r>
            <a:r>
              <a:rPr lang="en-US" altLang="zh-TW" sz="3600" dirty="0"/>
              <a:t>.</a:t>
            </a:r>
            <a:endParaRPr lang="zh-TW" altLang="en-US" sz="3600" dirty="0"/>
          </a:p>
        </p:txBody>
      </p:sp>
      <p:sp>
        <p:nvSpPr>
          <p:cNvPr id="27" name="矩形 26"/>
          <p:cNvSpPr/>
          <p:nvPr/>
        </p:nvSpPr>
        <p:spPr>
          <a:xfrm>
            <a:off x="2140503" y="5820238"/>
            <a:ext cx="951468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600" b="1" dirty="0"/>
              <a:t>Kate, give out the workbooks, please</a:t>
            </a:r>
            <a:r>
              <a:rPr lang="en-US" altLang="zh-TW" sz="2600" b="1" dirty="0" smtClean="0"/>
              <a:t>.</a:t>
            </a:r>
            <a:r>
              <a:rPr lang="zh-TW" altLang="en-US" sz="2600" b="1" dirty="0" smtClean="0"/>
              <a:t> </a:t>
            </a:r>
            <a:r>
              <a:rPr lang="en-US" altLang="zh-TW" sz="2600" b="1" dirty="0" smtClean="0"/>
              <a:t/>
            </a:r>
            <a:br>
              <a:rPr lang="en-US" altLang="zh-TW" sz="2600" b="1" dirty="0" smtClean="0"/>
            </a:br>
            <a:r>
              <a:rPr lang="zh-TW" altLang="zh-TW" sz="2600" b="1" dirty="0" smtClean="0"/>
              <a:t>凱</a:t>
            </a:r>
            <a:r>
              <a:rPr lang="zh-TW" altLang="zh-TW" sz="2600" b="1" dirty="0"/>
              <a:t>特，把作業簿發下去</a:t>
            </a:r>
            <a:r>
              <a:rPr lang="en-US" altLang="zh-TW" sz="2600" b="1" dirty="0"/>
              <a:t>.</a:t>
            </a:r>
            <a:endParaRPr lang="zh-TW" altLang="en-US" sz="2600" b="1" dirty="0"/>
          </a:p>
        </p:txBody>
      </p:sp>
      <p:pic>
        <p:nvPicPr>
          <p:cNvPr id="2" name="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41457" y="616210"/>
            <a:ext cx="609600" cy="609600"/>
          </a:xfrm>
          <a:prstGeom prst="rect">
            <a:avLst/>
          </a:prstGeom>
        </p:spPr>
      </p:pic>
      <p:pic>
        <p:nvPicPr>
          <p:cNvPr id="3" name="1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41457" y="1652500"/>
            <a:ext cx="609600" cy="609600"/>
          </a:xfrm>
          <a:prstGeom prst="rect">
            <a:avLst/>
          </a:prstGeom>
        </p:spPr>
      </p:pic>
      <p:pic>
        <p:nvPicPr>
          <p:cNvPr id="10" name="15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41457" y="2688790"/>
            <a:ext cx="609600" cy="609600"/>
          </a:xfrm>
          <a:prstGeom prst="rect">
            <a:avLst/>
          </a:prstGeom>
        </p:spPr>
      </p:pic>
      <p:pic>
        <p:nvPicPr>
          <p:cNvPr id="11" name="16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41457" y="3725080"/>
            <a:ext cx="609600" cy="609600"/>
          </a:xfrm>
          <a:prstGeom prst="rect">
            <a:avLst/>
          </a:prstGeom>
        </p:spPr>
      </p:pic>
      <p:pic>
        <p:nvPicPr>
          <p:cNvPr id="12" name="1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41457" y="4761370"/>
            <a:ext cx="609600" cy="609600"/>
          </a:xfrm>
          <a:prstGeom prst="rect">
            <a:avLst/>
          </a:prstGeom>
        </p:spPr>
      </p:pic>
      <p:pic>
        <p:nvPicPr>
          <p:cNvPr id="13" name="18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41457" y="57976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4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56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10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03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8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6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072263" y="456258"/>
            <a:ext cx="82092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/>
              <a:t>Correct each other’s answers</a:t>
            </a:r>
            <a:r>
              <a:rPr lang="en-US" altLang="zh-TW" sz="3200" dirty="0" smtClean="0"/>
              <a:t>.</a:t>
            </a:r>
            <a:br>
              <a:rPr lang="en-US" altLang="zh-TW" sz="3200" dirty="0" smtClean="0"/>
            </a:br>
            <a:r>
              <a:rPr lang="zh-TW" altLang="zh-TW" sz="3200" dirty="0" smtClean="0"/>
              <a:t>對</a:t>
            </a:r>
            <a:r>
              <a:rPr lang="zh-TW" altLang="zh-TW" sz="3200" dirty="0"/>
              <a:t>一下別人的答案</a:t>
            </a:r>
            <a:r>
              <a:rPr lang="en-US" altLang="zh-TW" sz="3200" dirty="0"/>
              <a:t>.</a:t>
            </a:r>
            <a:r>
              <a:rPr lang="zh-TW" altLang="zh-TW" sz="3200" dirty="0"/>
              <a:t>相互批改。</a:t>
            </a:r>
            <a:endParaRPr lang="zh-TW" altLang="en-US" sz="32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88279" y="72930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19</a:t>
            </a:r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688279" y="176706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20</a:t>
            </a:r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719040" y="28354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21</a:t>
            </a:r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688279" y="38629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22</a:t>
            </a:r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688279" y="491907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23</a:t>
            </a:r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688279" y="591779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24</a:t>
            </a:r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2072263" y="1719569"/>
            <a:ext cx="7208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Let’s take a test</a:t>
            </a:r>
            <a:r>
              <a:rPr lang="en-US" altLang="zh-TW" sz="3600" dirty="0" smtClean="0"/>
              <a:t>.</a:t>
            </a:r>
            <a:r>
              <a:rPr lang="zh-TW" altLang="en-US" sz="3600" dirty="0" smtClean="0"/>
              <a:t>   </a:t>
            </a:r>
            <a:r>
              <a:rPr lang="zh-TW" altLang="zh-TW" sz="3600" dirty="0" smtClean="0"/>
              <a:t>現在</a:t>
            </a:r>
            <a:r>
              <a:rPr lang="zh-TW" altLang="zh-TW" sz="3600" dirty="0"/>
              <a:t>來考試</a:t>
            </a:r>
            <a:r>
              <a:rPr lang="en-US" altLang="zh-TW" sz="3600" dirty="0"/>
              <a:t>.</a:t>
            </a:r>
            <a:endParaRPr lang="zh-TW" altLang="en-US" sz="3600" dirty="0"/>
          </a:p>
        </p:txBody>
      </p:sp>
      <p:sp>
        <p:nvSpPr>
          <p:cNvPr id="24" name="矩形 23"/>
          <p:cNvSpPr/>
          <p:nvPr/>
        </p:nvSpPr>
        <p:spPr>
          <a:xfrm>
            <a:off x="2072263" y="2763537"/>
            <a:ext cx="9064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Time’s up. Pens down</a:t>
            </a:r>
            <a:r>
              <a:rPr lang="en-US" altLang="zh-TW" sz="3600" dirty="0" smtClean="0"/>
              <a:t>.</a:t>
            </a:r>
            <a:r>
              <a:rPr lang="zh-TW" altLang="en-US" sz="3600" dirty="0" smtClean="0"/>
              <a:t>   </a:t>
            </a:r>
            <a:r>
              <a:rPr lang="zh-TW" altLang="zh-TW" sz="3600" dirty="0" smtClean="0"/>
              <a:t>時間</a:t>
            </a:r>
            <a:r>
              <a:rPr lang="zh-TW" altLang="zh-TW" sz="3600" dirty="0"/>
              <a:t>到</a:t>
            </a:r>
            <a:r>
              <a:rPr lang="en-US" altLang="zh-TW" sz="3600" dirty="0"/>
              <a:t>. </a:t>
            </a:r>
            <a:r>
              <a:rPr lang="zh-TW" altLang="zh-TW" sz="3600" dirty="0"/>
              <a:t>把筆放下</a:t>
            </a:r>
            <a:r>
              <a:rPr lang="en-US" altLang="zh-TW" sz="3600" dirty="0"/>
              <a:t>.</a:t>
            </a:r>
            <a:endParaRPr lang="zh-TW" altLang="en-US" sz="3600" dirty="0"/>
          </a:p>
        </p:txBody>
      </p:sp>
      <p:sp>
        <p:nvSpPr>
          <p:cNvPr id="25" name="矩形 24"/>
          <p:cNvSpPr/>
          <p:nvPr/>
        </p:nvSpPr>
        <p:spPr>
          <a:xfrm>
            <a:off x="2072262" y="3807505"/>
            <a:ext cx="9829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/>
              <a:t>Pass your sheets to the front</a:t>
            </a:r>
            <a:r>
              <a:rPr lang="en-US" altLang="zh-TW" sz="3200" dirty="0" smtClean="0"/>
              <a:t>.</a:t>
            </a:r>
            <a:r>
              <a:rPr lang="zh-TW" altLang="en-US" sz="3200" dirty="0" smtClean="0"/>
              <a:t>   </a:t>
            </a:r>
            <a:r>
              <a:rPr lang="zh-TW" altLang="zh-TW" sz="3200" dirty="0" smtClean="0"/>
              <a:t>把</a:t>
            </a:r>
            <a:r>
              <a:rPr lang="zh-TW" altLang="zh-TW" sz="3200" dirty="0"/>
              <a:t>考卷傳到前面來</a:t>
            </a:r>
            <a:r>
              <a:rPr lang="en-US" altLang="zh-TW" sz="3200" dirty="0"/>
              <a:t>.</a:t>
            </a:r>
            <a:endParaRPr lang="zh-TW" altLang="en-US" sz="3200" dirty="0"/>
          </a:p>
        </p:txBody>
      </p:sp>
      <p:sp>
        <p:nvSpPr>
          <p:cNvPr id="26" name="矩形 25"/>
          <p:cNvSpPr/>
          <p:nvPr/>
        </p:nvSpPr>
        <p:spPr>
          <a:xfrm>
            <a:off x="2072263" y="4789917"/>
            <a:ext cx="9064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Raise your hand</a:t>
            </a:r>
            <a:r>
              <a:rPr lang="en-US" altLang="zh-TW" sz="3600" dirty="0" smtClean="0"/>
              <a:t>.</a:t>
            </a:r>
            <a:r>
              <a:rPr lang="zh-TW" altLang="en-US" sz="3600" dirty="0" smtClean="0"/>
              <a:t>   </a:t>
            </a:r>
            <a:r>
              <a:rPr lang="zh-TW" altLang="zh-TW" sz="3600" dirty="0" smtClean="0"/>
              <a:t>舉手</a:t>
            </a:r>
            <a:r>
              <a:rPr lang="en-US" altLang="zh-TW" sz="3600" dirty="0"/>
              <a:t>.</a:t>
            </a:r>
            <a:endParaRPr lang="zh-TW" altLang="en-US" sz="3600" dirty="0"/>
          </a:p>
        </p:txBody>
      </p:sp>
      <p:sp>
        <p:nvSpPr>
          <p:cNvPr id="27" name="矩形 26"/>
          <p:cNvSpPr/>
          <p:nvPr/>
        </p:nvSpPr>
        <p:spPr>
          <a:xfrm>
            <a:off x="2072263" y="5833886"/>
            <a:ext cx="9492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/>
              <a:t>Open your book to page</a:t>
            </a:r>
            <a:r>
              <a:rPr lang="en-US" altLang="zh-TW" sz="3200" dirty="0" smtClean="0"/>
              <a:t>___.</a:t>
            </a:r>
            <a:r>
              <a:rPr lang="zh-TW" altLang="en-US" sz="3200" dirty="0" smtClean="0"/>
              <a:t>   </a:t>
            </a:r>
            <a:r>
              <a:rPr lang="zh-TW" altLang="zh-TW" sz="3200" dirty="0" smtClean="0"/>
              <a:t>翻開</a:t>
            </a:r>
            <a:r>
              <a:rPr lang="zh-TW" altLang="zh-TW" sz="3200" dirty="0"/>
              <a:t>課本第</a:t>
            </a:r>
            <a:r>
              <a:rPr lang="en-US" altLang="zh-TW" sz="3200" dirty="0"/>
              <a:t>___</a:t>
            </a:r>
            <a:r>
              <a:rPr lang="zh-TW" altLang="zh-TW" sz="3200" dirty="0"/>
              <a:t>頁</a:t>
            </a:r>
            <a:r>
              <a:rPr lang="en-US" altLang="zh-TW" sz="3200" dirty="0"/>
              <a:t>.</a:t>
            </a:r>
            <a:endParaRPr lang="zh-TW" altLang="en-US" sz="3200" dirty="0"/>
          </a:p>
        </p:txBody>
      </p:sp>
      <p:pic>
        <p:nvPicPr>
          <p:cNvPr id="2" name="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41457" y="660434"/>
            <a:ext cx="609600" cy="609600"/>
          </a:xfrm>
          <a:prstGeom prst="rect">
            <a:avLst/>
          </a:prstGeom>
        </p:spPr>
      </p:pic>
      <p:pic>
        <p:nvPicPr>
          <p:cNvPr id="3" name="2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41457" y="1699014"/>
            <a:ext cx="609600" cy="609600"/>
          </a:xfrm>
          <a:prstGeom prst="rect">
            <a:avLst/>
          </a:prstGeom>
        </p:spPr>
      </p:pic>
      <p:pic>
        <p:nvPicPr>
          <p:cNvPr id="10" name="2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41457" y="2737594"/>
            <a:ext cx="609600" cy="609600"/>
          </a:xfrm>
          <a:prstGeom prst="rect">
            <a:avLst/>
          </a:prstGeom>
        </p:spPr>
      </p:pic>
      <p:pic>
        <p:nvPicPr>
          <p:cNvPr id="11" name="2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41457" y="3776174"/>
            <a:ext cx="609600" cy="609600"/>
          </a:xfrm>
          <a:prstGeom prst="rect">
            <a:avLst/>
          </a:prstGeom>
        </p:spPr>
      </p:pic>
      <p:pic>
        <p:nvPicPr>
          <p:cNvPr id="12" name="2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41457" y="4814754"/>
            <a:ext cx="609600" cy="609600"/>
          </a:xfrm>
          <a:prstGeom prst="rect">
            <a:avLst/>
          </a:prstGeom>
        </p:spPr>
      </p:pic>
      <p:pic>
        <p:nvPicPr>
          <p:cNvPr id="13" name="24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41457" y="58533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3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3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3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18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93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58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6" grpId="0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004022" y="565442"/>
            <a:ext cx="7508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Good job</a:t>
            </a:r>
            <a:r>
              <a:rPr lang="en-US" altLang="zh-TW" sz="3600" dirty="0" smtClean="0"/>
              <a:t>.</a:t>
            </a:r>
            <a:r>
              <a:rPr lang="zh-TW" altLang="en-US" sz="3600" dirty="0" smtClean="0"/>
              <a:t>   </a:t>
            </a:r>
            <a:r>
              <a:rPr lang="zh-TW" altLang="zh-TW" sz="3600" dirty="0" smtClean="0"/>
              <a:t>做</a:t>
            </a:r>
            <a:r>
              <a:rPr lang="zh-TW" altLang="zh-TW" sz="3600" dirty="0"/>
              <a:t>的真棒</a:t>
            </a:r>
            <a:r>
              <a:rPr lang="en-US" altLang="zh-TW" sz="3600" dirty="0"/>
              <a:t>.</a:t>
            </a:r>
            <a:endParaRPr lang="zh-TW" altLang="en-US" sz="36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88279" y="72930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25</a:t>
            </a:r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688279" y="176706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26</a:t>
            </a:r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719040" y="28354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27</a:t>
            </a:r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688279" y="38629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28</a:t>
            </a:r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688279" y="491907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29</a:t>
            </a:r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688279" y="591779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30</a:t>
            </a:r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1935319" y="1615756"/>
            <a:ext cx="7208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You got it</a:t>
            </a:r>
            <a:r>
              <a:rPr lang="en-US" altLang="zh-TW" sz="3600" dirty="0" smtClean="0"/>
              <a:t>.</a:t>
            </a:r>
            <a:r>
              <a:rPr lang="zh-TW" altLang="en-US" sz="3600" dirty="0" smtClean="0"/>
              <a:t>   </a:t>
            </a:r>
            <a:r>
              <a:rPr lang="zh-TW" altLang="zh-TW" sz="3600" dirty="0" smtClean="0"/>
              <a:t>答對</a:t>
            </a:r>
            <a:r>
              <a:rPr lang="zh-TW" altLang="zh-TW" sz="3600" dirty="0"/>
              <a:t>了</a:t>
            </a:r>
            <a:r>
              <a:rPr lang="en-US" altLang="zh-TW" sz="3600" dirty="0"/>
              <a:t>.</a:t>
            </a:r>
            <a:endParaRPr lang="zh-TW" altLang="en-US" sz="3600" dirty="0"/>
          </a:p>
        </p:txBody>
      </p:sp>
      <p:sp>
        <p:nvSpPr>
          <p:cNvPr id="24" name="矩形 23"/>
          <p:cNvSpPr/>
          <p:nvPr/>
        </p:nvSpPr>
        <p:spPr>
          <a:xfrm>
            <a:off x="1935319" y="2670288"/>
            <a:ext cx="9064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Put your book away</a:t>
            </a:r>
            <a:r>
              <a:rPr lang="en-US" altLang="zh-TW" sz="3600" dirty="0" smtClean="0"/>
              <a:t>.</a:t>
            </a:r>
            <a:r>
              <a:rPr lang="zh-TW" altLang="en-US" sz="3600" dirty="0" smtClean="0"/>
              <a:t>   </a:t>
            </a:r>
            <a:r>
              <a:rPr lang="zh-TW" altLang="zh-TW" sz="3600" dirty="0" smtClean="0"/>
              <a:t>請</a:t>
            </a:r>
            <a:r>
              <a:rPr lang="zh-TW" altLang="zh-TW" sz="3600" dirty="0"/>
              <a:t>把你的書收起來</a:t>
            </a:r>
            <a:r>
              <a:rPr lang="en-US" altLang="zh-TW" sz="3600" dirty="0"/>
              <a:t>.</a:t>
            </a:r>
            <a:endParaRPr lang="zh-TW" altLang="en-US" sz="3600" dirty="0"/>
          </a:p>
        </p:txBody>
      </p:sp>
      <p:sp>
        <p:nvSpPr>
          <p:cNvPr id="25" name="矩形 24"/>
          <p:cNvSpPr/>
          <p:nvPr/>
        </p:nvSpPr>
        <p:spPr>
          <a:xfrm>
            <a:off x="1935319" y="3724820"/>
            <a:ext cx="8532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Listen up</a:t>
            </a:r>
            <a:r>
              <a:rPr lang="en-US" altLang="zh-TW" sz="3600" dirty="0" smtClean="0"/>
              <a:t>!</a:t>
            </a:r>
            <a:r>
              <a:rPr lang="zh-TW" altLang="en-US" sz="3600" dirty="0" smtClean="0"/>
              <a:t>   </a:t>
            </a:r>
            <a:r>
              <a:rPr lang="zh-TW" altLang="zh-TW" sz="3600" dirty="0" smtClean="0"/>
              <a:t>注意</a:t>
            </a:r>
            <a:r>
              <a:rPr lang="zh-TW" altLang="zh-TW" sz="3600" dirty="0"/>
              <a:t>聽</a:t>
            </a:r>
            <a:r>
              <a:rPr lang="en-US" altLang="zh-TW" sz="3600" dirty="0"/>
              <a:t>!</a:t>
            </a:r>
            <a:endParaRPr lang="zh-TW" altLang="en-US" sz="3600" dirty="0"/>
          </a:p>
        </p:txBody>
      </p:sp>
      <p:sp>
        <p:nvSpPr>
          <p:cNvPr id="26" name="矩形 25"/>
          <p:cNvSpPr/>
          <p:nvPr/>
        </p:nvSpPr>
        <p:spPr>
          <a:xfrm>
            <a:off x="1935319" y="4779352"/>
            <a:ext cx="9064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Put down the screen</a:t>
            </a:r>
            <a:r>
              <a:rPr lang="en-US" altLang="zh-TW" sz="3600" dirty="0" smtClean="0"/>
              <a:t>.</a:t>
            </a:r>
            <a:r>
              <a:rPr lang="zh-TW" altLang="en-US" sz="3600" dirty="0" smtClean="0"/>
              <a:t>   </a:t>
            </a:r>
            <a:r>
              <a:rPr lang="zh-TW" altLang="zh-TW" sz="3600" dirty="0" smtClean="0"/>
              <a:t>把</a:t>
            </a:r>
            <a:r>
              <a:rPr lang="zh-TW" altLang="zh-TW" sz="3600" dirty="0"/>
              <a:t>螢幕拉下來</a:t>
            </a:r>
            <a:r>
              <a:rPr lang="en-US" altLang="zh-TW" sz="3600" dirty="0"/>
              <a:t>.</a:t>
            </a:r>
            <a:endParaRPr lang="zh-TW" altLang="en-US" sz="3600" dirty="0"/>
          </a:p>
        </p:txBody>
      </p:sp>
      <p:sp>
        <p:nvSpPr>
          <p:cNvPr id="27" name="矩形 26"/>
          <p:cNvSpPr/>
          <p:nvPr/>
        </p:nvSpPr>
        <p:spPr>
          <a:xfrm>
            <a:off x="1935319" y="5833886"/>
            <a:ext cx="8860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Draw the curtains</a:t>
            </a:r>
            <a:r>
              <a:rPr lang="en-US" altLang="zh-TW" sz="3600" dirty="0" smtClean="0"/>
              <a:t>.</a:t>
            </a:r>
            <a:r>
              <a:rPr lang="zh-TW" altLang="en-US" sz="3600" dirty="0" smtClean="0"/>
              <a:t>   </a:t>
            </a:r>
            <a:r>
              <a:rPr lang="zh-TW" altLang="zh-TW" sz="3600" dirty="0" smtClean="0"/>
              <a:t>把</a:t>
            </a:r>
            <a:r>
              <a:rPr lang="zh-TW" altLang="zh-TW" sz="3600" dirty="0"/>
              <a:t>窗簾拉起來</a:t>
            </a:r>
            <a:r>
              <a:rPr lang="en-US" altLang="zh-TW" sz="3600" dirty="0"/>
              <a:t>.</a:t>
            </a:r>
            <a:endParaRPr lang="zh-TW" altLang="en-US" sz="3600" dirty="0"/>
          </a:p>
        </p:txBody>
      </p:sp>
      <p:pic>
        <p:nvPicPr>
          <p:cNvPr id="2" name="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41457" y="660434"/>
            <a:ext cx="609600" cy="609600"/>
          </a:xfrm>
          <a:prstGeom prst="rect">
            <a:avLst/>
          </a:prstGeom>
        </p:spPr>
      </p:pic>
      <p:pic>
        <p:nvPicPr>
          <p:cNvPr id="3" name="2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41457" y="1653098"/>
            <a:ext cx="609600" cy="609600"/>
          </a:xfrm>
          <a:prstGeom prst="rect">
            <a:avLst/>
          </a:prstGeom>
        </p:spPr>
      </p:pic>
      <p:pic>
        <p:nvPicPr>
          <p:cNvPr id="10" name="27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41457" y="2715324"/>
            <a:ext cx="609600" cy="609600"/>
          </a:xfrm>
          <a:prstGeom prst="rect">
            <a:avLst/>
          </a:prstGeom>
        </p:spPr>
      </p:pic>
      <p:pic>
        <p:nvPicPr>
          <p:cNvPr id="11" name="28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41457" y="3777550"/>
            <a:ext cx="609600" cy="609600"/>
          </a:xfrm>
          <a:prstGeom prst="rect">
            <a:avLst/>
          </a:prstGeom>
        </p:spPr>
      </p:pic>
      <p:pic>
        <p:nvPicPr>
          <p:cNvPr id="12" name="29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41457" y="4798939"/>
            <a:ext cx="609600" cy="609600"/>
          </a:xfrm>
          <a:prstGeom prst="rect">
            <a:avLst/>
          </a:prstGeom>
        </p:spPr>
      </p:pic>
      <p:pic>
        <p:nvPicPr>
          <p:cNvPr id="13" name="30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41457" y="58203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9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2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0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4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98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01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6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800547" y="607675"/>
            <a:ext cx="9502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/>
              <a:t>Plug in the microphone</a:t>
            </a:r>
            <a:r>
              <a:rPr lang="en-US" altLang="zh-TW" sz="3200" dirty="0" smtClean="0"/>
              <a:t>.</a:t>
            </a:r>
            <a:r>
              <a:rPr lang="zh-TW" altLang="en-US" sz="3200" dirty="0" smtClean="0"/>
              <a:t>    </a:t>
            </a:r>
            <a:r>
              <a:rPr lang="zh-TW" altLang="zh-TW" sz="3200" dirty="0" smtClean="0"/>
              <a:t>把</a:t>
            </a:r>
            <a:r>
              <a:rPr lang="zh-TW" altLang="zh-TW" sz="3200" dirty="0"/>
              <a:t>麥克風的電源插上</a:t>
            </a:r>
            <a:r>
              <a:rPr lang="en-US" altLang="zh-TW" sz="3200" dirty="0"/>
              <a:t>.</a:t>
            </a:r>
            <a:endParaRPr lang="zh-TW" altLang="en-US" sz="32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88279" y="72930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31</a:t>
            </a:r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688279" y="176706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32</a:t>
            </a:r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719040" y="28354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33</a:t>
            </a:r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688279" y="38629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34</a:t>
            </a:r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688279" y="491907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35</a:t>
            </a:r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688279" y="591779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/>
              <a:t>3</a:t>
            </a:r>
            <a:r>
              <a:rPr lang="en-US" altLang="zh-TW" smtClean="0"/>
              <a:t>6</a:t>
            </a:r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1800547" y="1621136"/>
            <a:ext cx="9730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Plug in the projector</a:t>
            </a:r>
            <a:r>
              <a:rPr lang="en-US" altLang="zh-TW" sz="3600" dirty="0" smtClean="0"/>
              <a:t>.</a:t>
            </a:r>
            <a:r>
              <a:rPr lang="zh-TW" altLang="en-US" sz="3600" dirty="0" smtClean="0"/>
              <a:t>   </a:t>
            </a:r>
            <a:r>
              <a:rPr lang="zh-TW" altLang="zh-TW" sz="3600" dirty="0" smtClean="0"/>
              <a:t>把</a:t>
            </a:r>
            <a:r>
              <a:rPr lang="zh-TW" altLang="zh-TW" sz="3600" dirty="0"/>
              <a:t>投影機的電源插上</a:t>
            </a:r>
            <a:r>
              <a:rPr lang="en-US" altLang="zh-TW" sz="3600" dirty="0"/>
              <a:t>.</a:t>
            </a:r>
            <a:endParaRPr lang="zh-TW" altLang="en-US" sz="3600" dirty="0"/>
          </a:p>
        </p:txBody>
      </p:sp>
      <p:sp>
        <p:nvSpPr>
          <p:cNvPr id="24" name="矩形 23"/>
          <p:cNvSpPr/>
          <p:nvPr/>
        </p:nvSpPr>
        <p:spPr>
          <a:xfrm>
            <a:off x="1800546" y="2709818"/>
            <a:ext cx="9502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Switch on the microphone</a:t>
            </a:r>
            <a:r>
              <a:rPr lang="en-US" altLang="zh-TW" sz="3600" dirty="0" smtClean="0"/>
              <a:t>.</a:t>
            </a:r>
            <a:r>
              <a:rPr lang="zh-TW" altLang="en-US" sz="3600" dirty="0" smtClean="0"/>
              <a:t>  </a:t>
            </a:r>
            <a:r>
              <a:rPr lang="zh-TW" altLang="zh-TW" sz="3600" dirty="0" smtClean="0"/>
              <a:t>把</a:t>
            </a:r>
            <a:r>
              <a:rPr lang="zh-TW" altLang="zh-TW" sz="3600" dirty="0"/>
              <a:t>麥克風打開</a:t>
            </a:r>
            <a:r>
              <a:rPr lang="en-US" altLang="zh-TW" sz="3600" dirty="0"/>
              <a:t>.</a:t>
            </a:r>
            <a:endParaRPr lang="zh-TW" altLang="en-US" sz="3600" dirty="0"/>
          </a:p>
        </p:txBody>
      </p:sp>
      <p:sp>
        <p:nvSpPr>
          <p:cNvPr id="25" name="矩形 24"/>
          <p:cNvSpPr/>
          <p:nvPr/>
        </p:nvSpPr>
        <p:spPr>
          <a:xfrm>
            <a:off x="1800546" y="3703537"/>
            <a:ext cx="9502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Switch on the projector</a:t>
            </a:r>
            <a:r>
              <a:rPr lang="en-US" altLang="zh-TW" sz="3600" dirty="0" smtClean="0"/>
              <a:t>.</a:t>
            </a:r>
            <a:r>
              <a:rPr lang="zh-TW" altLang="en-US" sz="3600" dirty="0" smtClean="0"/>
              <a:t>   </a:t>
            </a:r>
            <a:r>
              <a:rPr lang="zh-TW" altLang="zh-TW" sz="3600" dirty="0" smtClean="0"/>
              <a:t>把</a:t>
            </a:r>
            <a:r>
              <a:rPr lang="zh-TW" altLang="zh-TW" sz="3600" dirty="0"/>
              <a:t>投影機打開</a:t>
            </a:r>
            <a:r>
              <a:rPr lang="en-US" altLang="zh-TW" sz="3600" dirty="0"/>
              <a:t>.</a:t>
            </a:r>
            <a:endParaRPr lang="zh-TW" altLang="en-US" sz="3600" dirty="0"/>
          </a:p>
        </p:txBody>
      </p:sp>
      <p:sp>
        <p:nvSpPr>
          <p:cNvPr id="26" name="矩形 25"/>
          <p:cNvSpPr/>
          <p:nvPr/>
        </p:nvSpPr>
        <p:spPr>
          <a:xfrm>
            <a:off x="1800546" y="4793767"/>
            <a:ext cx="9730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Switch off the microphone</a:t>
            </a:r>
            <a:r>
              <a:rPr lang="en-US" altLang="zh-TW" sz="3600" dirty="0" smtClean="0"/>
              <a:t>.</a:t>
            </a:r>
            <a:r>
              <a:rPr lang="zh-TW" altLang="en-US" sz="3600" dirty="0" smtClean="0"/>
              <a:t>   </a:t>
            </a:r>
            <a:r>
              <a:rPr lang="zh-TW" altLang="zh-TW" sz="3600" dirty="0" smtClean="0"/>
              <a:t>把</a:t>
            </a:r>
            <a:r>
              <a:rPr lang="zh-TW" altLang="zh-TW" sz="3600" dirty="0"/>
              <a:t>麥克風關掉</a:t>
            </a:r>
            <a:r>
              <a:rPr lang="en-US" altLang="zh-TW" sz="3600" dirty="0"/>
              <a:t>.</a:t>
            </a:r>
            <a:endParaRPr lang="zh-TW" altLang="en-US" sz="3600" dirty="0"/>
          </a:p>
        </p:txBody>
      </p:sp>
      <p:sp>
        <p:nvSpPr>
          <p:cNvPr id="27" name="矩形 26"/>
          <p:cNvSpPr/>
          <p:nvPr/>
        </p:nvSpPr>
        <p:spPr>
          <a:xfrm>
            <a:off x="1800547" y="5779294"/>
            <a:ext cx="8860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Switch off the projector</a:t>
            </a:r>
            <a:r>
              <a:rPr lang="en-US" altLang="zh-TW" sz="3600" dirty="0" smtClean="0"/>
              <a:t>.</a:t>
            </a:r>
            <a:r>
              <a:rPr lang="zh-TW" altLang="en-US" sz="3600" dirty="0" smtClean="0"/>
              <a:t>   </a:t>
            </a:r>
            <a:r>
              <a:rPr lang="zh-TW" altLang="zh-TW" sz="3600" dirty="0" smtClean="0"/>
              <a:t>把</a:t>
            </a:r>
            <a:r>
              <a:rPr lang="zh-TW" altLang="zh-TW" sz="3600" dirty="0"/>
              <a:t>投影機關掉</a:t>
            </a:r>
            <a:r>
              <a:rPr lang="en-US" altLang="zh-TW" sz="3600" dirty="0"/>
              <a:t>.</a:t>
            </a:r>
            <a:endParaRPr lang="zh-TW" altLang="en-US" sz="3600" dirty="0"/>
          </a:p>
        </p:txBody>
      </p:sp>
      <p:pic>
        <p:nvPicPr>
          <p:cNvPr id="2" name="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0186" y="636467"/>
            <a:ext cx="609600" cy="609600"/>
          </a:xfrm>
          <a:prstGeom prst="rect">
            <a:avLst/>
          </a:prstGeom>
        </p:spPr>
      </p:pic>
      <p:pic>
        <p:nvPicPr>
          <p:cNvPr id="3" name="3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0186" y="1675792"/>
            <a:ext cx="609600" cy="609600"/>
          </a:xfrm>
          <a:prstGeom prst="rect">
            <a:avLst/>
          </a:prstGeom>
        </p:spPr>
      </p:pic>
      <p:pic>
        <p:nvPicPr>
          <p:cNvPr id="10" name="3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0186" y="2715117"/>
            <a:ext cx="609600" cy="609600"/>
          </a:xfrm>
          <a:prstGeom prst="rect">
            <a:avLst/>
          </a:prstGeom>
        </p:spPr>
      </p:pic>
      <p:pic>
        <p:nvPicPr>
          <p:cNvPr id="11" name="3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0186" y="3754442"/>
            <a:ext cx="609600" cy="609600"/>
          </a:xfrm>
          <a:prstGeom prst="rect">
            <a:avLst/>
          </a:prstGeom>
        </p:spPr>
      </p:pic>
      <p:pic>
        <p:nvPicPr>
          <p:cNvPr id="12" name="35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0186" y="4793767"/>
            <a:ext cx="609600" cy="609600"/>
          </a:xfrm>
          <a:prstGeom prst="rect">
            <a:avLst/>
          </a:prstGeom>
        </p:spPr>
      </p:pic>
      <p:pic>
        <p:nvPicPr>
          <p:cNvPr id="13" name="36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0186" y="58330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2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3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42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6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4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45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6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800547" y="580792"/>
            <a:ext cx="9861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/>
              <a:t>Please turn on the light and fans</a:t>
            </a:r>
            <a:r>
              <a:rPr lang="en-US" altLang="zh-TW" sz="3200" dirty="0" smtClean="0"/>
              <a:t>.</a:t>
            </a:r>
            <a:r>
              <a:rPr lang="zh-TW" altLang="en-US" sz="3200" dirty="0" smtClean="0"/>
              <a:t>   </a:t>
            </a:r>
            <a:r>
              <a:rPr lang="zh-TW" altLang="zh-TW" sz="3200" dirty="0" smtClean="0"/>
              <a:t>請</a:t>
            </a:r>
            <a:r>
              <a:rPr lang="zh-TW" altLang="zh-TW" sz="3200" dirty="0"/>
              <a:t>開燈和電扇</a:t>
            </a:r>
            <a:r>
              <a:rPr lang="en-US" altLang="zh-TW" sz="3200" dirty="0"/>
              <a:t>.</a:t>
            </a:r>
            <a:endParaRPr lang="zh-TW" altLang="en-US" sz="32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88279" y="72930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37</a:t>
            </a:r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688279" y="176706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38</a:t>
            </a:r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719040" y="28354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39</a:t>
            </a:r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688279" y="38629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40</a:t>
            </a:r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688279" y="491907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41</a:t>
            </a:r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688279" y="591779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42</a:t>
            </a:r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1856095" y="1642217"/>
            <a:ext cx="9485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/>
              <a:t>Please turn off the light and fans</a:t>
            </a:r>
            <a:r>
              <a:rPr lang="en-US" altLang="zh-TW" sz="3200" dirty="0" smtClean="0"/>
              <a:t>.</a:t>
            </a:r>
            <a:r>
              <a:rPr lang="zh-TW" altLang="en-US" sz="3200" dirty="0" smtClean="0"/>
              <a:t>   </a:t>
            </a:r>
            <a:r>
              <a:rPr lang="zh-TW" altLang="zh-TW" sz="3200" dirty="0" smtClean="0"/>
              <a:t>請</a:t>
            </a:r>
            <a:r>
              <a:rPr lang="zh-TW" altLang="zh-TW" sz="3200" dirty="0"/>
              <a:t>關燈和電扇</a:t>
            </a:r>
            <a:r>
              <a:rPr lang="en-US" altLang="zh-TW" sz="3200" dirty="0"/>
              <a:t>.</a:t>
            </a:r>
            <a:endParaRPr lang="zh-TW" altLang="en-US" sz="3200" dirty="0"/>
          </a:p>
        </p:txBody>
      </p:sp>
      <p:sp>
        <p:nvSpPr>
          <p:cNvPr id="24" name="矩形 23"/>
          <p:cNvSpPr/>
          <p:nvPr/>
        </p:nvSpPr>
        <p:spPr>
          <a:xfrm>
            <a:off x="1828799" y="2683310"/>
            <a:ext cx="10072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Don’t stare out the window</a:t>
            </a:r>
            <a:r>
              <a:rPr lang="en-US" altLang="zh-TW" sz="3600" dirty="0" smtClean="0"/>
              <a:t>.</a:t>
            </a:r>
            <a:r>
              <a:rPr lang="zh-TW" altLang="en-US" sz="3600" dirty="0" smtClean="0"/>
              <a:t>  </a:t>
            </a:r>
            <a:r>
              <a:rPr lang="zh-TW" altLang="zh-TW" sz="3600" dirty="0" smtClean="0"/>
              <a:t>不要</a:t>
            </a:r>
            <a:r>
              <a:rPr lang="zh-TW" altLang="zh-TW" sz="3600" dirty="0"/>
              <a:t>看窗戶外面</a:t>
            </a:r>
            <a:r>
              <a:rPr lang="en-US" altLang="zh-TW" sz="3600" dirty="0"/>
              <a:t>.</a:t>
            </a:r>
            <a:endParaRPr lang="zh-TW" altLang="en-US" sz="3600" dirty="0"/>
          </a:p>
        </p:txBody>
      </p:sp>
      <p:sp>
        <p:nvSpPr>
          <p:cNvPr id="25" name="矩形 24"/>
          <p:cNvSpPr/>
          <p:nvPr/>
        </p:nvSpPr>
        <p:spPr>
          <a:xfrm>
            <a:off x="1856095" y="3713273"/>
            <a:ext cx="8532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Try to concentrate now</a:t>
            </a:r>
            <a:r>
              <a:rPr lang="en-US" altLang="zh-TW" sz="3600" dirty="0" smtClean="0"/>
              <a:t>.</a:t>
            </a:r>
            <a:r>
              <a:rPr lang="zh-TW" altLang="en-US" sz="3600" dirty="0" smtClean="0"/>
              <a:t>  </a:t>
            </a:r>
            <a:r>
              <a:rPr lang="zh-TW" altLang="zh-TW" sz="3600" dirty="0" smtClean="0"/>
              <a:t>現在</a:t>
            </a:r>
            <a:r>
              <a:rPr lang="zh-TW" altLang="zh-TW" sz="3600" dirty="0"/>
              <a:t>專心一點</a:t>
            </a:r>
            <a:r>
              <a:rPr lang="en-US" altLang="zh-TW" sz="3600" dirty="0"/>
              <a:t>.</a:t>
            </a:r>
            <a:endParaRPr lang="zh-TW" altLang="en-US" sz="3600" dirty="0"/>
          </a:p>
        </p:txBody>
      </p:sp>
      <p:sp>
        <p:nvSpPr>
          <p:cNvPr id="26" name="矩形 25"/>
          <p:cNvSpPr/>
          <p:nvPr/>
        </p:nvSpPr>
        <p:spPr>
          <a:xfrm>
            <a:off x="1856095" y="4547128"/>
            <a:ext cx="10072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/>
              <a:t>Copy down these words on your paper</a:t>
            </a:r>
            <a:r>
              <a:rPr lang="en-US" altLang="zh-TW" sz="3200" dirty="0" smtClean="0"/>
              <a:t>.</a:t>
            </a:r>
            <a:br>
              <a:rPr lang="en-US" altLang="zh-TW" sz="3200" dirty="0" smtClean="0"/>
            </a:br>
            <a:r>
              <a:rPr lang="zh-TW" altLang="zh-TW" sz="2800" dirty="0" smtClean="0"/>
              <a:t>把</a:t>
            </a:r>
            <a:r>
              <a:rPr lang="zh-TW" altLang="zh-TW" sz="2800" dirty="0"/>
              <a:t>這些字抄在你的紙上</a:t>
            </a:r>
            <a:r>
              <a:rPr lang="en-US" altLang="zh-TW" sz="2800" dirty="0"/>
              <a:t>.</a:t>
            </a:r>
            <a:endParaRPr lang="zh-TW" altLang="en-US" sz="2800" dirty="0"/>
          </a:p>
        </p:txBody>
      </p:sp>
      <p:sp>
        <p:nvSpPr>
          <p:cNvPr id="27" name="矩形 26"/>
          <p:cNvSpPr/>
          <p:nvPr/>
        </p:nvSpPr>
        <p:spPr>
          <a:xfrm>
            <a:off x="1856095" y="5697406"/>
            <a:ext cx="10072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/>
              <a:t>Write down these words on your paper</a:t>
            </a:r>
            <a:r>
              <a:rPr lang="en-US" altLang="zh-TW" sz="3200" dirty="0" smtClean="0"/>
              <a:t>.</a:t>
            </a:r>
            <a:br>
              <a:rPr lang="en-US" altLang="zh-TW" sz="3200" dirty="0" smtClean="0"/>
            </a:br>
            <a:r>
              <a:rPr lang="zh-TW" altLang="zh-TW" sz="2800" dirty="0" smtClean="0"/>
              <a:t>把</a:t>
            </a:r>
            <a:r>
              <a:rPr lang="zh-TW" altLang="zh-TW" sz="2800" dirty="0"/>
              <a:t>這些字寫在你的紙上</a:t>
            </a:r>
            <a:r>
              <a:rPr lang="en-US" altLang="zh-TW" sz="2800" dirty="0"/>
              <a:t>.</a:t>
            </a:r>
            <a:endParaRPr lang="zh-TW" altLang="en-US" sz="2800" dirty="0"/>
          </a:p>
        </p:txBody>
      </p:sp>
      <p:pic>
        <p:nvPicPr>
          <p:cNvPr id="2" name="3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0186" y="609171"/>
            <a:ext cx="609600" cy="609600"/>
          </a:xfrm>
          <a:prstGeom prst="rect">
            <a:avLst/>
          </a:prstGeom>
        </p:spPr>
      </p:pic>
      <p:pic>
        <p:nvPicPr>
          <p:cNvPr id="3" name="38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0186" y="1653456"/>
            <a:ext cx="609600" cy="609600"/>
          </a:xfrm>
          <a:prstGeom prst="rect">
            <a:avLst/>
          </a:prstGeom>
        </p:spPr>
      </p:pic>
      <p:pic>
        <p:nvPicPr>
          <p:cNvPr id="10" name="39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0186" y="2715324"/>
            <a:ext cx="609600" cy="609600"/>
          </a:xfrm>
          <a:prstGeom prst="rect">
            <a:avLst/>
          </a:prstGeom>
        </p:spPr>
      </p:pic>
      <p:pic>
        <p:nvPicPr>
          <p:cNvPr id="11" name="40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0186" y="3767026"/>
            <a:ext cx="609600" cy="609600"/>
          </a:xfrm>
          <a:prstGeom prst="rect">
            <a:avLst/>
          </a:prstGeom>
        </p:spPr>
      </p:pic>
      <p:pic>
        <p:nvPicPr>
          <p:cNvPr id="12" name="4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0186" y="4798939"/>
            <a:ext cx="609600" cy="609600"/>
          </a:xfrm>
          <a:prstGeom prst="rect">
            <a:avLst/>
          </a:prstGeom>
        </p:spPr>
      </p:pic>
      <p:pic>
        <p:nvPicPr>
          <p:cNvPr id="13" name="42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0186" y="58308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2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8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6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82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63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21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6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828798" y="415314"/>
            <a:ext cx="93896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/>
              <a:t>Let’s read the sentence on page 1</a:t>
            </a:r>
            <a:r>
              <a:rPr lang="en-US" altLang="zh-TW" sz="3200" dirty="0" smtClean="0"/>
              <a:t>.</a:t>
            </a:r>
            <a:br>
              <a:rPr lang="en-US" altLang="zh-TW" sz="3200" dirty="0" smtClean="0"/>
            </a:br>
            <a:r>
              <a:rPr lang="zh-TW" altLang="zh-TW" sz="2800" dirty="0" smtClean="0"/>
              <a:t>我們</a:t>
            </a:r>
            <a:r>
              <a:rPr lang="zh-TW" altLang="zh-TW" sz="2800" dirty="0"/>
              <a:t>一起來念第</a:t>
            </a:r>
            <a:r>
              <a:rPr lang="en-US" altLang="zh-TW" sz="2800" dirty="0"/>
              <a:t>1</a:t>
            </a:r>
            <a:r>
              <a:rPr lang="zh-TW" altLang="zh-TW" sz="2800" dirty="0"/>
              <a:t>頁的句子</a:t>
            </a:r>
            <a:r>
              <a:rPr lang="en-US" altLang="zh-TW" sz="2800" dirty="0"/>
              <a:t>.</a:t>
            </a:r>
            <a:endParaRPr lang="zh-TW" altLang="en-US" sz="28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88279" y="72930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43</a:t>
            </a:r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688279" y="176706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44</a:t>
            </a:r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719040" y="28354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45</a:t>
            </a:r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688279" y="38629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46</a:t>
            </a:r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688279" y="491907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47</a:t>
            </a:r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688279" y="591779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48</a:t>
            </a:r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1828798" y="1519385"/>
            <a:ext cx="103632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/>
              <a:t>Let’s read the article on page 1</a:t>
            </a:r>
            <a:r>
              <a:rPr lang="en-US" altLang="zh-TW" sz="3200" dirty="0" smtClean="0"/>
              <a:t>.</a:t>
            </a:r>
            <a:br>
              <a:rPr lang="en-US" altLang="zh-TW" sz="3200" dirty="0" smtClean="0"/>
            </a:br>
            <a:r>
              <a:rPr lang="zh-TW" altLang="zh-TW" sz="2800" dirty="0" smtClean="0"/>
              <a:t>我們</a:t>
            </a:r>
            <a:r>
              <a:rPr lang="zh-TW" altLang="zh-TW" sz="2800" dirty="0"/>
              <a:t>一起來念第</a:t>
            </a:r>
            <a:r>
              <a:rPr lang="en-US" altLang="zh-TW" sz="2800" dirty="0"/>
              <a:t>1</a:t>
            </a:r>
            <a:r>
              <a:rPr lang="zh-TW" altLang="zh-TW" sz="2800" dirty="0"/>
              <a:t>頁的文章</a:t>
            </a:r>
            <a:r>
              <a:rPr lang="en-US" altLang="zh-TW" sz="2800" dirty="0"/>
              <a:t>.</a:t>
            </a:r>
            <a:endParaRPr lang="zh-TW" altLang="en-US" sz="2800" dirty="0"/>
          </a:p>
        </p:txBody>
      </p:sp>
      <p:sp>
        <p:nvSpPr>
          <p:cNvPr id="24" name="矩形 23"/>
          <p:cNvSpPr/>
          <p:nvPr/>
        </p:nvSpPr>
        <p:spPr>
          <a:xfrm>
            <a:off x="1828798" y="2546830"/>
            <a:ext cx="103632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/>
              <a:t>Come up and write your answer on the blackboard</a:t>
            </a:r>
            <a:r>
              <a:rPr lang="en-US" altLang="zh-TW" sz="3200" smtClean="0"/>
              <a:t>.</a:t>
            </a:r>
            <a:r>
              <a:rPr lang="zh-TW" altLang="zh-TW" sz="2800"/>
              <a:t>上來把答案寫在黑板上</a:t>
            </a:r>
            <a:r>
              <a:rPr lang="en-US" altLang="zh-TW" sz="2800"/>
              <a:t>.</a:t>
            </a:r>
            <a:endParaRPr lang="zh-TW" altLang="en-US" sz="2800"/>
          </a:p>
        </p:txBody>
      </p:sp>
      <p:sp>
        <p:nvSpPr>
          <p:cNvPr id="25" name="矩形 24"/>
          <p:cNvSpPr/>
          <p:nvPr/>
        </p:nvSpPr>
        <p:spPr>
          <a:xfrm>
            <a:off x="1828798" y="3710342"/>
            <a:ext cx="9567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Everyone, what do you think</a:t>
            </a:r>
            <a:r>
              <a:rPr lang="en-US" altLang="zh-TW" sz="3600" dirty="0" smtClean="0">
                <a:latin typeface="+mj-ea"/>
                <a:ea typeface="+mj-ea"/>
              </a:rPr>
              <a:t>?</a:t>
            </a:r>
            <a:r>
              <a:rPr lang="zh-TW" altLang="en-US" sz="3600" dirty="0" smtClean="0">
                <a:latin typeface="+mj-ea"/>
                <a:ea typeface="+mj-ea"/>
              </a:rPr>
              <a:t>   </a:t>
            </a:r>
            <a:r>
              <a:rPr lang="zh-TW" altLang="zh-TW" sz="3600" dirty="0" smtClean="0"/>
              <a:t>大家</a:t>
            </a:r>
            <a:r>
              <a:rPr lang="zh-TW" altLang="zh-TW" sz="3600" dirty="0"/>
              <a:t>覺得咧</a:t>
            </a:r>
            <a:r>
              <a:rPr lang="en-US" altLang="zh-TW" sz="3600" dirty="0">
                <a:latin typeface="+mj-ea"/>
                <a:ea typeface="+mj-ea"/>
              </a:rPr>
              <a:t>?</a:t>
            </a:r>
            <a:endParaRPr lang="zh-TW" altLang="en-US" sz="3600" dirty="0">
              <a:latin typeface="+mj-ea"/>
              <a:ea typeface="+mj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828798" y="4697256"/>
            <a:ext cx="100993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/>
              <a:t>Can anyone point out the mistake</a:t>
            </a:r>
            <a:r>
              <a:rPr lang="en-US" altLang="zh-TW" sz="3200" dirty="0" smtClean="0">
                <a:latin typeface="+mj-ea"/>
                <a:ea typeface="+mj-ea"/>
              </a:rPr>
              <a:t>?</a:t>
            </a:r>
            <a:r>
              <a:rPr lang="zh-TW" altLang="en-US" sz="3200" dirty="0" smtClean="0">
                <a:latin typeface="+mj-ea"/>
                <a:ea typeface="+mj-ea"/>
              </a:rPr>
              <a:t>  </a:t>
            </a:r>
            <a:r>
              <a:rPr lang="en-US" altLang="zh-TW" sz="3200" dirty="0" smtClean="0">
                <a:latin typeface="+mj-ea"/>
                <a:ea typeface="+mj-ea"/>
              </a:rPr>
              <a:t/>
            </a:r>
            <a:br>
              <a:rPr lang="en-US" altLang="zh-TW" sz="3200" dirty="0" smtClean="0">
                <a:latin typeface="+mj-ea"/>
                <a:ea typeface="+mj-ea"/>
              </a:rPr>
            </a:br>
            <a:r>
              <a:rPr lang="zh-TW" altLang="zh-TW" sz="3200" dirty="0" smtClean="0"/>
              <a:t>誰</a:t>
            </a:r>
            <a:r>
              <a:rPr lang="zh-TW" altLang="zh-TW" sz="3200" dirty="0"/>
              <a:t>可以指出哪裡錯了</a:t>
            </a:r>
            <a:r>
              <a:rPr lang="en-US" altLang="zh-TW" sz="3200" dirty="0">
                <a:latin typeface="+mj-ea"/>
                <a:ea typeface="+mj-ea"/>
              </a:rPr>
              <a:t>?</a:t>
            </a:r>
            <a:endParaRPr lang="zh-TW" altLang="en-US" sz="3200" dirty="0">
              <a:latin typeface="+mj-ea"/>
              <a:ea typeface="+mj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839785" y="5738350"/>
            <a:ext cx="8860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Clap your hands</a:t>
            </a:r>
            <a:r>
              <a:rPr lang="en-US" altLang="zh-TW" sz="3600" dirty="0" smtClean="0"/>
              <a:t>.</a:t>
            </a:r>
            <a:r>
              <a:rPr lang="zh-TW" altLang="en-US" sz="3600" dirty="0" smtClean="0"/>
              <a:t>    </a:t>
            </a:r>
            <a:r>
              <a:rPr lang="zh-TW" altLang="zh-TW" sz="3600" dirty="0" smtClean="0"/>
              <a:t>拍手</a:t>
            </a:r>
            <a:r>
              <a:rPr lang="en-US" altLang="zh-TW" sz="3600" dirty="0"/>
              <a:t>.</a:t>
            </a:r>
            <a:endParaRPr lang="zh-TW" altLang="en-US" sz="3600" dirty="0"/>
          </a:p>
        </p:txBody>
      </p:sp>
      <p:pic>
        <p:nvPicPr>
          <p:cNvPr id="2" name="4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0186" y="609171"/>
            <a:ext cx="609600" cy="609600"/>
          </a:xfrm>
          <a:prstGeom prst="rect">
            <a:avLst/>
          </a:prstGeom>
        </p:spPr>
      </p:pic>
      <p:pic>
        <p:nvPicPr>
          <p:cNvPr id="3" name="4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0186" y="1646935"/>
            <a:ext cx="609600" cy="609600"/>
          </a:xfrm>
          <a:prstGeom prst="rect">
            <a:avLst/>
          </a:prstGeom>
        </p:spPr>
      </p:pic>
      <p:pic>
        <p:nvPicPr>
          <p:cNvPr id="10" name="45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0186" y="2711995"/>
            <a:ext cx="609600" cy="609600"/>
          </a:xfrm>
          <a:prstGeom prst="rect">
            <a:avLst/>
          </a:prstGeom>
        </p:spPr>
      </p:pic>
      <p:pic>
        <p:nvPicPr>
          <p:cNvPr id="11" name="46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0186" y="3736401"/>
            <a:ext cx="609600" cy="609600"/>
          </a:xfrm>
          <a:prstGeom prst="rect">
            <a:avLst/>
          </a:prstGeom>
        </p:spPr>
      </p:pic>
      <p:pic>
        <p:nvPicPr>
          <p:cNvPr id="12" name="4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0186" y="4861584"/>
            <a:ext cx="609600" cy="609600"/>
          </a:xfrm>
          <a:prstGeom prst="rect">
            <a:avLst/>
          </a:prstGeom>
        </p:spPr>
      </p:pic>
      <p:pic>
        <p:nvPicPr>
          <p:cNvPr id="13" name="48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0186" y="57976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8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7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7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3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0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8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29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6" grpId="0"/>
      <p:bldP spid="23" grpId="0"/>
      <p:bldP spid="24" grpId="0"/>
      <p:bldP spid="25" grpId="0"/>
      <p:bldP spid="26" grpId="0"/>
      <p:bldP spid="2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會議室">
  <a:themeElements>
    <a:clrScheme name="離子會議室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離子會議室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會議室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142</TotalTime>
  <Words>968</Words>
  <Application>Microsoft Office PowerPoint</Application>
  <PresentationFormat>自訂</PresentationFormat>
  <Paragraphs>169</Paragraphs>
  <Slides>15</Slides>
  <Notes>0</Notes>
  <HiddenSlides>0</HiddenSlides>
  <MMClips>84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0" baseType="lpstr">
      <vt:lpstr>Arial</vt:lpstr>
      <vt:lpstr>新細明體</vt:lpstr>
      <vt:lpstr>Century Gothic</vt:lpstr>
      <vt:lpstr>Wingdings 3</vt:lpstr>
      <vt:lpstr>離子會議室</vt:lpstr>
      <vt:lpstr>課室常用英語指導用語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林玉鋗</cp:lastModifiedBy>
  <cp:revision>46</cp:revision>
  <dcterms:created xsi:type="dcterms:W3CDTF">2016-05-19T08:25:50Z</dcterms:created>
  <dcterms:modified xsi:type="dcterms:W3CDTF">2016-05-26T08:33:46Z</dcterms:modified>
</cp:coreProperties>
</file>